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D_86ABB85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E_21AA47A5.xml" ContentType="application/vnd.ms-powerpoint.comments+xml"/>
  <Override PartName="/ppt/notesSlides/notesSlide3.xml" ContentType="application/vnd.openxmlformats-officedocument.presentationml.notesSlide+xml"/>
  <Override PartName="/ppt/comments/modernComment_11F_FB631BDF.xml" ContentType="application/vnd.ms-powerpoint.comments+xml"/>
  <Override PartName="/ppt/notesSlides/notesSlide4.xml" ContentType="application/vnd.openxmlformats-officedocument.presentationml.notesSlide+xml"/>
  <Override PartName="/ppt/comments/modernComment_120_51C4366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2_913DBEE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A_CA64CC6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6" r:id="rId5"/>
  </p:sldMasterIdLst>
  <p:notesMasterIdLst>
    <p:notesMasterId r:id="rId24"/>
  </p:notesMasterIdLst>
  <p:sldIdLst>
    <p:sldId id="276" r:id="rId6"/>
    <p:sldId id="277" r:id="rId7"/>
    <p:sldId id="300" r:id="rId8"/>
    <p:sldId id="285" r:id="rId9"/>
    <p:sldId id="266"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299"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82F20-BFE8-172D-249C-56EE29CBA7A6}" name="Caitlin Devine" initials="CD" userId="S::caitlin.devine@booktrust.org.uk::a785c085-1969-4d7b-90dc-989f7aa3afdf" providerId="AD"/>
  <p188:author id="{C67ACC3E-0C36-CA04-1460-BA3B9368AFF7}" name="Shauni Sanderson" initials="SS" userId="S::shauni.sanderson@booktrust.org.uk::e333c9aa-037b-4f8b-9b30-4f00aea2686a" providerId="AD"/>
  <p188:author id="{CCDB2F9D-4443-6620-AD36-2C267CB9DB66}" name="Caitlin Devine" initials="CD" userId="S::Caitlin.Devine@booktrust.org.uk::a785c085-1969-4d7b-90dc-989f7aa3afdf" providerId="AD"/>
  <p188:author id="{97EE9ABD-B9A7-6C36-D9C2-126E2A615BA3}" name="Kate Bower" initials="KB" userId="S::kate.bower@booktrust.org.uk::cb630a10-f117-4f73-915b-0d2f618b40bc" providerId="AD"/>
  <p188:author id="{F3ADFDE2-07E1-2431-BFB8-E969FD0A4564}" name="Kelly Maguire" initials="KM" userId="S::Kelly.Maguire@booktrust.org.uk::7f7c9450-ec94-4683-85fd-36d01498dd6e" providerId="AD"/>
  <p188:author id="{6C980FF7-39EA-2ED1-1F7A-75877D17F093}" name="Kelly Maguire" initials="KM" userId="S::kelly.maguire@booktrust.org.uk::7f7c9450-ec94-4683-85fd-36d01498dd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18A14-08CA-FA43-DC45-2F7E148FA2D3}" v="3" dt="2024-08-16T10:56:06.847"/>
    <p1510:client id="{6D1EC390-EB71-D43A-12E4-C7C39E91C205}" v="2" dt="2024-08-16T12:09:54.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Devine" userId="a785c085-1969-4d7b-90dc-989f7aa3afdf" providerId="ADAL" clId="{359B2ED0-756E-43D3-B81D-F85EF31FB0AB}"/>
    <pc:docChg chg="undo custSel modSld sldOrd">
      <pc:chgData name="Caitlin Devine" userId="a785c085-1969-4d7b-90dc-989f7aa3afdf" providerId="ADAL" clId="{359B2ED0-756E-43D3-B81D-F85EF31FB0AB}" dt="2024-07-30T15:08:13.716" v="272" actId="962"/>
      <pc:docMkLst>
        <pc:docMk/>
      </pc:docMkLst>
      <pc:sldChg chg="delSp modSp mod ord">
        <pc:chgData name="Caitlin Devine" userId="a785c085-1969-4d7b-90dc-989f7aa3afdf" providerId="ADAL" clId="{359B2ED0-756E-43D3-B81D-F85EF31FB0AB}" dt="2024-07-30T14:31:05.770" v="84" actId="478"/>
        <pc:sldMkLst>
          <pc:docMk/>
          <pc:sldMk cId="2873420108" sldId="266"/>
        </pc:sldMkLst>
        <pc:spChg chg="mod">
          <ac:chgData name="Caitlin Devine" userId="a785c085-1969-4d7b-90dc-989f7aa3afdf" providerId="ADAL" clId="{359B2ED0-756E-43D3-B81D-F85EF31FB0AB}" dt="2024-07-30T14:31:02.224" v="82" actId="113"/>
          <ac:spMkLst>
            <pc:docMk/>
            <pc:sldMk cId="2873420108" sldId="266"/>
            <ac:spMk id="10" creationId="{60B30868-EBD0-85BF-B64F-83B90578948B}"/>
          </ac:spMkLst>
        </pc:spChg>
        <pc:picChg chg="del">
          <ac:chgData name="Caitlin Devine" userId="a785c085-1969-4d7b-90dc-989f7aa3afdf" providerId="ADAL" clId="{359B2ED0-756E-43D3-B81D-F85EF31FB0AB}" dt="2024-07-30T14:31:05.064" v="83" actId="478"/>
          <ac:picMkLst>
            <pc:docMk/>
            <pc:sldMk cId="2873420108" sldId="266"/>
            <ac:picMk id="3" creationId="{CBC7BCD0-42CA-93DB-5564-A4E03649BC3A}"/>
          </ac:picMkLst>
        </pc:picChg>
        <pc:picChg chg="del">
          <ac:chgData name="Caitlin Devine" userId="a785c085-1969-4d7b-90dc-989f7aa3afdf" providerId="ADAL" clId="{359B2ED0-756E-43D3-B81D-F85EF31FB0AB}" dt="2024-07-30T14:31:05.770" v="84" actId="478"/>
          <ac:picMkLst>
            <pc:docMk/>
            <pc:sldMk cId="2873420108" sldId="266"/>
            <ac:picMk id="5" creationId="{9D5F53DE-AE3A-6147-BB00-6D5C6B17B9F4}"/>
          </ac:picMkLst>
        </pc:picChg>
      </pc:sldChg>
      <pc:sldChg chg="modSp mod">
        <pc:chgData name="Caitlin Devine" userId="a785c085-1969-4d7b-90dc-989f7aa3afdf" providerId="ADAL" clId="{359B2ED0-756E-43D3-B81D-F85EF31FB0AB}" dt="2024-07-30T14:31:29.804" v="85" actId="1076"/>
        <pc:sldMkLst>
          <pc:docMk/>
          <pc:sldMk cId="3458044239" sldId="277"/>
        </pc:sldMkLst>
        <pc:spChg chg="mod">
          <ac:chgData name="Caitlin Devine" userId="a785c085-1969-4d7b-90dc-989f7aa3afdf" providerId="ADAL" clId="{359B2ED0-756E-43D3-B81D-F85EF31FB0AB}" dt="2024-07-30T14:31:29.804" v="85" actId="1076"/>
          <ac:spMkLst>
            <pc:docMk/>
            <pc:sldMk cId="3458044239" sldId="277"/>
            <ac:spMk id="10" creationId="{B0B4EA37-589C-0E13-211B-69D3CB1B6182}"/>
          </ac:spMkLst>
        </pc:spChg>
      </pc:sldChg>
      <pc:sldChg chg="modSp mod modCm">
        <pc:chgData name="Caitlin Devine" userId="a785c085-1969-4d7b-90dc-989f7aa3afdf" providerId="ADAL" clId="{359B2ED0-756E-43D3-B81D-F85EF31FB0AB}" dt="2024-07-30T12:31:54.179" v="1"/>
        <pc:sldMkLst>
          <pc:docMk/>
          <pc:sldMk cId="2259400795" sldId="285"/>
        </pc:sldMkLst>
        <pc:spChg chg="mod">
          <ac:chgData name="Caitlin Devine" userId="a785c085-1969-4d7b-90dc-989f7aa3afdf" providerId="ADAL" clId="{359B2ED0-756E-43D3-B81D-F85EF31FB0AB}" dt="2024-07-30T12:31:46.303" v="0" actId="13926"/>
          <ac:spMkLst>
            <pc:docMk/>
            <pc:sldMk cId="2259400795" sldId="285"/>
            <ac:spMk id="4" creationId="{65C189F9-A53A-07AB-26F8-5FE4C2F56F9E}"/>
          </ac:spMkLst>
        </pc:spChg>
        <pc:extLst>
          <p:ext xmlns:p="http://schemas.openxmlformats.org/presentationml/2006/main" uri="{D6D511B9-2390-475A-947B-AFAB55BFBCF1}">
            <pc226:cmChg xmlns:pc226="http://schemas.microsoft.com/office/powerpoint/2022/06/main/command" chg="mod">
              <pc226:chgData name="Caitlin Devine" userId="a785c085-1969-4d7b-90dc-989f7aa3afdf" providerId="ADAL" clId="{359B2ED0-756E-43D3-B81D-F85EF31FB0AB}" dt="2024-07-30T12:31:54.179" v="1"/>
              <pc2:cmMkLst xmlns:pc2="http://schemas.microsoft.com/office/powerpoint/2019/9/main/command">
                <pc:docMk/>
                <pc:sldMk cId="2259400795" sldId="285"/>
                <pc2:cmMk id="{C4121AFD-164D-4492-A2F1-74ECB2EB9419}"/>
              </pc2:cmMkLst>
            </pc226:cmChg>
          </p:ext>
        </pc:extLst>
      </pc:sldChg>
      <pc:sldChg chg="modSp mod">
        <pc:chgData name="Caitlin Devine" userId="a785c085-1969-4d7b-90dc-989f7aa3afdf" providerId="ADAL" clId="{359B2ED0-756E-43D3-B81D-F85EF31FB0AB}" dt="2024-07-30T15:05:48.532" v="261" actId="962"/>
        <pc:sldMkLst>
          <pc:docMk/>
          <pc:sldMk cId="564807589" sldId="286"/>
        </pc:sldMkLst>
        <pc:picChg chg="mod">
          <ac:chgData name="Caitlin Devine" userId="a785c085-1969-4d7b-90dc-989f7aa3afdf" providerId="ADAL" clId="{359B2ED0-756E-43D3-B81D-F85EF31FB0AB}" dt="2024-07-30T15:05:48.532" v="261" actId="962"/>
          <ac:picMkLst>
            <pc:docMk/>
            <pc:sldMk cId="564807589" sldId="286"/>
            <ac:picMk id="6" creationId="{18F27263-1006-9807-A167-03E6F98ED651}"/>
          </ac:picMkLst>
        </pc:picChg>
      </pc:sldChg>
      <pc:sldChg chg="modSp mod">
        <pc:chgData name="Caitlin Devine" userId="a785c085-1969-4d7b-90dc-989f7aa3afdf" providerId="ADAL" clId="{359B2ED0-756E-43D3-B81D-F85EF31FB0AB}" dt="2024-07-30T12:32:41.431" v="5" actId="13926"/>
        <pc:sldMkLst>
          <pc:docMk/>
          <pc:sldMk cId="4217576415" sldId="287"/>
        </pc:sldMkLst>
        <pc:spChg chg="mod">
          <ac:chgData name="Caitlin Devine" userId="a785c085-1969-4d7b-90dc-989f7aa3afdf" providerId="ADAL" clId="{359B2ED0-756E-43D3-B81D-F85EF31FB0AB}" dt="2024-07-30T12:32:41.431" v="5" actId="13926"/>
          <ac:spMkLst>
            <pc:docMk/>
            <pc:sldMk cId="4217576415" sldId="287"/>
            <ac:spMk id="10" creationId="{60B30868-EBD0-85BF-B64F-83B90578948B}"/>
          </ac:spMkLst>
        </pc:spChg>
      </pc:sldChg>
      <pc:sldChg chg="addSp delSp modSp mod">
        <pc:chgData name="Caitlin Devine" userId="a785c085-1969-4d7b-90dc-989f7aa3afdf" providerId="ADAL" clId="{359B2ED0-756E-43D3-B81D-F85EF31FB0AB}" dt="2024-07-30T14:56:51.612" v="260" actId="962"/>
        <pc:sldMkLst>
          <pc:docMk/>
          <pc:sldMk cId="1371813482" sldId="288"/>
        </pc:sldMkLst>
        <pc:picChg chg="add mod">
          <ac:chgData name="Caitlin Devine" userId="a785c085-1969-4d7b-90dc-989f7aa3afdf" providerId="ADAL" clId="{359B2ED0-756E-43D3-B81D-F85EF31FB0AB}" dt="2024-07-30T14:56:41.430" v="204" actId="962"/>
          <ac:picMkLst>
            <pc:docMk/>
            <pc:sldMk cId="1371813482" sldId="288"/>
            <ac:picMk id="4" creationId="{5BE78103-7419-A0D1-82D7-656DF7B5756B}"/>
          </ac:picMkLst>
        </pc:picChg>
        <pc:picChg chg="del">
          <ac:chgData name="Caitlin Devine" userId="a785c085-1969-4d7b-90dc-989f7aa3afdf" providerId="ADAL" clId="{359B2ED0-756E-43D3-B81D-F85EF31FB0AB}" dt="2024-07-30T14:54:48.518" v="86" actId="478"/>
          <ac:picMkLst>
            <pc:docMk/>
            <pc:sldMk cId="1371813482" sldId="288"/>
            <ac:picMk id="8" creationId="{92AEA8AE-922E-3D2D-0052-7DD72DB9C213}"/>
          </ac:picMkLst>
        </pc:picChg>
        <pc:picChg chg="add mod">
          <ac:chgData name="Caitlin Devine" userId="a785c085-1969-4d7b-90dc-989f7aa3afdf" providerId="ADAL" clId="{359B2ED0-756E-43D3-B81D-F85EF31FB0AB}" dt="2024-07-30T14:56:51.612" v="260" actId="962"/>
          <ac:picMkLst>
            <pc:docMk/>
            <pc:sldMk cId="1371813482" sldId="288"/>
            <ac:picMk id="9" creationId="{4A65DC9C-1F4A-6708-219E-B27EDE039C46}"/>
          </ac:picMkLst>
        </pc:picChg>
        <pc:picChg chg="del">
          <ac:chgData name="Caitlin Devine" userId="a785c085-1969-4d7b-90dc-989f7aa3afdf" providerId="ADAL" clId="{359B2ED0-756E-43D3-B81D-F85EF31FB0AB}" dt="2024-07-30T14:55:25.021" v="94" actId="478"/>
          <ac:picMkLst>
            <pc:docMk/>
            <pc:sldMk cId="1371813482" sldId="288"/>
            <ac:picMk id="11" creationId="{FA76C049-1E6F-7C8C-A1DE-E187610CAA02}"/>
          </ac:picMkLst>
        </pc:picChg>
      </pc:sldChg>
      <pc:sldChg chg="modSp mod">
        <pc:chgData name="Caitlin Devine" userId="a785c085-1969-4d7b-90dc-989f7aa3afdf" providerId="ADAL" clId="{359B2ED0-756E-43D3-B81D-F85EF31FB0AB}" dt="2024-07-30T15:05:59.931" v="262" actId="962"/>
        <pc:sldMkLst>
          <pc:docMk/>
          <pc:sldMk cId="1594720665" sldId="289"/>
        </pc:sldMkLst>
        <pc:picChg chg="mod">
          <ac:chgData name="Caitlin Devine" userId="a785c085-1969-4d7b-90dc-989f7aa3afdf" providerId="ADAL" clId="{359B2ED0-756E-43D3-B81D-F85EF31FB0AB}" dt="2024-07-30T15:05:59.931" v="262" actId="962"/>
          <ac:picMkLst>
            <pc:docMk/>
            <pc:sldMk cId="1594720665" sldId="289"/>
            <ac:picMk id="7" creationId="{C1D6850F-D008-1286-ACC6-BB2BE556AE0D}"/>
          </ac:picMkLst>
        </pc:picChg>
      </pc:sldChg>
      <pc:sldChg chg="modSp mod">
        <pc:chgData name="Caitlin Devine" userId="a785c085-1969-4d7b-90dc-989f7aa3afdf" providerId="ADAL" clId="{359B2ED0-756E-43D3-B81D-F85EF31FB0AB}" dt="2024-07-30T15:07:43.938" v="267" actId="255"/>
        <pc:sldMkLst>
          <pc:docMk/>
          <pc:sldMk cId="2436742886" sldId="290"/>
        </pc:sldMkLst>
        <pc:spChg chg="mod">
          <ac:chgData name="Caitlin Devine" userId="a785c085-1969-4d7b-90dc-989f7aa3afdf" providerId="ADAL" clId="{359B2ED0-756E-43D3-B81D-F85EF31FB0AB}" dt="2024-07-30T15:07:43.938" v="267" actId="255"/>
          <ac:spMkLst>
            <pc:docMk/>
            <pc:sldMk cId="2436742886" sldId="290"/>
            <ac:spMk id="2" creationId="{0C2921F8-6516-7589-4D20-F454D1FF794D}"/>
          </ac:spMkLst>
        </pc:spChg>
      </pc:sldChg>
      <pc:sldChg chg="modSp mod">
        <pc:chgData name="Caitlin Devine" userId="a785c085-1969-4d7b-90dc-989f7aa3afdf" providerId="ADAL" clId="{359B2ED0-756E-43D3-B81D-F85EF31FB0AB}" dt="2024-07-30T15:07:54.589" v="268" actId="962"/>
        <pc:sldMkLst>
          <pc:docMk/>
          <pc:sldMk cId="3684647652" sldId="291"/>
        </pc:sldMkLst>
        <pc:picChg chg="mod">
          <ac:chgData name="Caitlin Devine" userId="a785c085-1969-4d7b-90dc-989f7aa3afdf" providerId="ADAL" clId="{359B2ED0-756E-43D3-B81D-F85EF31FB0AB}" dt="2024-07-30T15:07:54.589" v="268" actId="962"/>
          <ac:picMkLst>
            <pc:docMk/>
            <pc:sldMk cId="3684647652" sldId="291"/>
            <ac:picMk id="4" creationId="{C4279E21-30BB-959C-319B-4CD46F51CB71}"/>
          </ac:picMkLst>
        </pc:picChg>
      </pc:sldChg>
      <pc:sldChg chg="modSp mod">
        <pc:chgData name="Caitlin Devine" userId="a785c085-1969-4d7b-90dc-989f7aa3afdf" providerId="ADAL" clId="{359B2ED0-756E-43D3-B81D-F85EF31FB0AB}" dt="2024-07-30T15:07:59.298" v="269" actId="962"/>
        <pc:sldMkLst>
          <pc:docMk/>
          <pc:sldMk cId="2653949802" sldId="293"/>
        </pc:sldMkLst>
        <pc:picChg chg="mod">
          <ac:chgData name="Caitlin Devine" userId="a785c085-1969-4d7b-90dc-989f7aa3afdf" providerId="ADAL" clId="{359B2ED0-756E-43D3-B81D-F85EF31FB0AB}" dt="2024-07-30T15:07:59.298" v="269" actId="962"/>
          <ac:picMkLst>
            <pc:docMk/>
            <pc:sldMk cId="2653949802" sldId="293"/>
            <ac:picMk id="6" creationId="{5C6A2FC3-AB92-DF6F-B82F-657E02C5621E}"/>
          </ac:picMkLst>
        </pc:picChg>
      </pc:sldChg>
      <pc:sldChg chg="modSp mod">
        <pc:chgData name="Caitlin Devine" userId="a785c085-1969-4d7b-90dc-989f7aa3afdf" providerId="ADAL" clId="{359B2ED0-756E-43D3-B81D-F85EF31FB0AB}" dt="2024-07-30T15:08:03.449" v="270" actId="962"/>
        <pc:sldMkLst>
          <pc:docMk/>
          <pc:sldMk cId="762479642" sldId="294"/>
        </pc:sldMkLst>
        <pc:picChg chg="mod">
          <ac:chgData name="Caitlin Devine" userId="a785c085-1969-4d7b-90dc-989f7aa3afdf" providerId="ADAL" clId="{359B2ED0-756E-43D3-B81D-F85EF31FB0AB}" dt="2024-07-30T15:08:03.449" v="270" actId="962"/>
          <ac:picMkLst>
            <pc:docMk/>
            <pc:sldMk cId="762479642" sldId="294"/>
            <ac:picMk id="6" creationId="{6E41EBBC-56B5-DCB4-F71C-1158E2A6591F}"/>
          </ac:picMkLst>
        </pc:picChg>
      </pc:sldChg>
      <pc:sldChg chg="modSp mod">
        <pc:chgData name="Caitlin Devine" userId="a785c085-1969-4d7b-90dc-989f7aa3afdf" providerId="ADAL" clId="{359B2ED0-756E-43D3-B81D-F85EF31FB0AB}" dt="2024-07-30T15:08:08.757" v="271" actId="962"/>
        <pc:sldMkLst>
          <pc:docMk/>
          <pc:sldMk cId="1254705961" sldId="295"/>
        </pc:sldMkLst>
        <pc:picChg chg="mod">
          <ac:chgData name="Caitlin Devine" userId="a785c085-1969-4d7b-90dc-989f7aa3afdf" providerId="ADAL" clId="{359B2ED0-756E-43D3-B81D-F85EF31FB0AB}" dt="2024-07-30T15:08:08.757" v="271" actId="962"/>
          <ac:picMkLst>
            <pc:docMk/>
            <pc:sldMk cId="1254705961" sldId="295"/>
            <ac:picMk id="7" creationId="{9FBFD538-90B9-70D4-6F10-61D4FE0FC4AD}"/>
          </ac:picMkLst>
        </pc:picChg>
      </pc:sldChg>
      <pc:sldChg chg="modSp mod">
        <pc:chgData name="Caitlin Devine" userId="a785c085-1969-4d7b-90dc-989f7aa3afdf" providerId="ADAL" clId="{359B2ED0-756E-43D3-B81D-F85EF31FB0AB}" dt="2024-07-30T15:08:13.716" v="272" actId="962"/>
        <pc:sldMkLst>
          <pc:docMk/>
          <pc:sldMk cId="3651852347" sldId="296"/>
        </pc:sldMkLst>
        <pc:picChg chg="mod">
          <ac:chgData name="Caitlin Devine" userId="a785c085-1969-4d7b-90dc-989f7aa3afdf" providerId="ADAL" clId="{359B2ED0-756E-43D3-B81D-F85EF31FB0AB}" dt="2024-07-30T15:08:13.716" v="272" actId="962"/>
          <ac:picMkLst>
            <pc:docMk/>
            <pc:sldMk cId="3651852347" sldId="296"/>
            <ac:picMk id="3" creationId="{F166FC8E-4247-9437-6A1B-EAB9C109AEBE}"/>
          </ac:picMkLst>
        </pc:picChg>
      </pc:sldChg>
      <pc:sldChg chg="modCm">
        <pc:chgData name="Caitlin Devine" userId="a785c085-1969-4d7b-90dc-989f7aa3afdf" providerId="ADAL" clId="{359B2ED0-756E-43D3-B81D-F85EF31FB0AB}" dt="2024-07-30T12:33:15.069" v="6"/>
        <pc:sldMkLst>
          <pc:docMk/>
          <pc:sldMk cId="3395603552" sldId="298"/>
        </pc:sldMkLst>
        <pc:extLst>
          <p:ext xmlns:p="http://schemas.openxmlformats.org/presentationml/2006/main" uri="{D6D511B9-2390-475A-947B-AFAB55BFBCF1}">
            <pc226:cmChg xmlns:pc226="http://schemas.microsoft.com/office/powerpoint/2022/06/main/command" chg="">
              <pc226:chgData name="Caitlin Devine" userId="a785c085-1969-4d7b-90dc-989f7aa3afdf" providerId="ADAL" clId="{359B2ED0-756E-43D3-B81D-F85EF31FB0AB}" dt="2024-07-30T12:33:15.069" v="6"/>
              <pc2:cmMkLst xmlns:pc2="http://schemas.microsoft.com/office/powerpoint/2019/9/main/command">
                <pc:docMk/>
                <pc:sldMk cId="3395603552" sldId="298"/>
                <pc2:cmMk id="{40CC98D7-23EF-443D-B487-B0728348BF94}"/>
              </pc2:cmMkLst>
              <pc226:cmRplyChg chg="add">
                <pc226:chgData name="Caitlin Devine" userId="a785c085-1969-4d7b-90dc-989f7aa3afdf" providerId="ADAL" clId="{359B2ED0-756E-43D3-B81D-F85EF31FB0AB}" dt="2024-07-30T12:33:15.069" v="6"/>
                <pc2:cmRplyMkLst xmlns:pc2="http://schemas.microsoft.com/office/powerpoint/2019/9/main/command">
                  <pc:docMk/>
                  <pc:sldMk cId="3395603552" sldId="298"/>
                  <pc2:cmMk id="{40CC98D7-23EF-443D-B487-B0728348BF94}"/>
                  <pc2:cmRplyMk id="{43ED9ED0-9113-4765-8A5A-6433B6204AB8}"/>
                </pc2:cmRplyMkLst>
              </pc226:cmRplyChg>
            </pc226:cmChg>
          </p:ext>
        </pc:extLst>
      </pc:sldChg>
    </pc:docChg>
  </pc:docChgLst>
  <pc:docChgLst>
    <pc:chgData name="Caitlin Devine" userId="S::caitlin.devine@booktrust.org.uk::a785c085-1969-4d7b-90dc-989f7aa3afdf" providerId="AD" clId="Web-{6D1EC390-EB71-D43A-12E4-C7C39E91C205}"/>
    <pc:docChg chg="addSld delSld">
      <pc:chgData name="Caitlin Devine" userId="S::caitlin.devine@booktrust.org.uk::a785c085-1969-4d7b-90dc-989f7aa3afdf" providerId="AD" clId="Web-{6D1EC390-EB71-D43A-12E4-C7C39E91C205}" dt="2024-08-16T12:09:54.050" v="1"/>
      <pc:docMkLst>
        <pc:docMk/>
      </pc:docMkLst>
      <pc:sldChg chg="new del">
        <pc:chgData name="Caitlin Devine" userId="S::caitlin.devine@booktrust.org.uk::a785c085-1969-4d7b-90dc-989f7aa3afdf" providerId="AD" clId="Web-{6D1EC390-EB71-D43A-12E4-C7C39E91C205}" dt="2024-08-16T12:09:54.050" v="1"/>
        <pc:sldMkLst>
          <pc:docMk/>
          <pc:sldMk cId="1914050102" sldId="301"/>
        </pc:sldMkLst>
      </pc:sldChg>
    </pc:docChg>
  </pc:docChgLst>
  <pc:docChgLst>
    <pc:chgData name="Caitlin Devine" userId="a785c085-1969-4d7b-90dc-989f7aa3afdf" providerId="ADAL" clId="{4BA80F62-DB38-4F55-B21D-3846B3E4310D}"/>
    <pc:docChg chg="modSld">
      <pc:chgData name="Caitlin Devine" userId="a785c085-1969-4d7b-90dc-989f7aa3afdf" providerId="ADAL" clId="{4BA80F62-DB38-4F55-B21D-3846B3E4310D}" dt="2024-07-18T14:14:26.369" v="0" actId="20577"/>
      <pc:docMkLst>
        <pc:docMk/>
      </pc:docMkLst>
      <pc:sldChg chg="modSp mod">
        <pc:chgData name="Caitlin Devine" userId="a785c085-1969-4d7b-90dc-989f7aa3afdf" providerId="ADAL" clId="{4BA80F62-DB38-4F55-B21D-3846B3E4310D}" dt="2024-07-18T14:14:26.369" v="0" actId="20577"/>
        <pc:sldMkLst>
          <pc:docMk/>
          <pc:sldMk cId="210638556" sldId="300"/>
        </pc:sldMkLst>
        <pc:spChg chg="mod">
          <ac:chgData name="Caitlin Devine" userId="a785c085-1969-4d7b-90dc-989f7aa3afdf" providerId="ADAL" clId="{4BA80F62-DB38-4F55-B21D-3846B3E4310D}" dt="2024-07-18T14:14:26.369" v="0" actId="20577"/>
          <ac:spMkLst>
            <pc:docMk/>
            <pc:sldMk cId="210638556" sldId="300"/>
            <ac:spMk id="3" creationId="{686FFC3A-87F1-766F-844F-0E6EB806F160}"/>
          </ac:spMkLst>
        </pc:spChg>
      </pc:sldChg>
    </pc:docChg>
  </pc:docChgLst>
  <pc:docChgLst>
    <pc:chgData name="Caitlin Devine" userId="S::caitlin.devine@booktrust.org.uk::a785c085-1969-4d7b-90dc-989f7aa3afdf" providerId="AD" clId="Web-{1E318A14-08CA-FA43-DC45-2F7E148FA2D3}"/>
    <pc:docChg chg="modSld">
      <pc:chgData name="Caitlin Devine" userId="S::caitlin.devine@booktrust.org.uk::a785c085-1969-4d7b-90dc-989f7aa3afdf" providerId="AD" clId="Web-{1E318A14-08CA-FA43-DC45-2F7E148FA2D3}" dt="2024-08-16T10:56:06.847" v="1" actId="20577"/>
      <pc:docMkLst>
        <pc:docMk/>
      </pc:docMkLst>
      <pc:sldChg chg="modSp">
        <pc:chgData name="Caitlin Devine" userId="S::caitlin.devine@booktrust.org.uk::a785c085-1969-4d7b-90dc-989f7aa3afdf" providerId="AD" clId="Web-{1E318A14-08CA-FA43-DC45-2F7E148FA2D3}" dt="2024-08-16T10:56:06.847" v="1" actId="20577"/>
        <pc:sldMkLst>
          <pc:docMk/>
          <pc:sldMk cId="3395603552" sldId="298"/>
        </pc:sldMkLst>
        <pc:spChg chg="mod">
          <ac:chgData name="Caitlin Devine" userId="S::caitlin.devine@booktrust.org.uk::a785c085-1969-4d7b-90dc-989f7aa3afdf" providerId="AD" clId="Web-{1E318A14-08CA-FA43-DC45-2F7E148FA2D3}" dt="2024-08-16T10:56:06.847" v="1" actId="20577"/>
          <ac:spMkLst>
            <pc:docMk/>
            <pc:sldMk cId="3395603552" sldId="298"/>
            <ac:spMk id="3" creationId="{686FFC3A-87F1-766F-844F-0E6EB806F160}"/>
          </ac:spMkLst>
        </pc:spChg>
      </pc:sldChg>
    </pc:docChg>
  </pc:docChgLst>
  <pc:docChgLst>
    <pc:chgData name="Caitlin Devine" userId="S::caitlin.devine@booktrust.org.uk::a785c085-1969-4d7b-90dc-989f7aa3afdf" providerId="AD" clId="Web-{02BC1AE3-57EB-AF8C-2B1F-6C6F9E095B80}"/>
    <pc:docChg chg="modSld">
      <pc:chgData name="Caitlin Devine" userId="S::caitlin.devine@booktrust.org.uk::a785c085-1969-4d7b-90dc-989f7aa3afdf" providerId="AD" clId="Web-{02BC1AE3-57EB-AF8C-2B1F-6C6F9E095B80}" dt="2024-07-30T15:11:15.838" v="8"/>
      <pc:docMkLst>
        <pc:docMk/>
      </pc:docMkLst>
      <pc:sldChg chg="modSp">
        <pc:chgData name="Caitlin Devine" userId="S::caitlin.devine@booktrust.org.uk::a785c085-1969-4d7b-90dc-989f7aa3afdf" providerId="AD" clId="Web-{02BC1AE3-57EB-AF8C-2B1F-6C6F9E095B80}" dt="2024-07-30T15:10:30.867" v="2"/>
        <pc:sldMkLst>
          <pc:docMk/>
          <pc:sldMk cId="4117050145" sldId="276"/>
        </pc:sldMkLst>
        <pc:spChg chg="mod">
          <ac:chgData name="Caitlin Devine" userId="S::caitlin.devine@booktrust.org.uk::a785c085-1969-4d7b-90dc-989f7aa3afdf" providerId="AD" clId="Web-{02BC1AE3-57EB-AF8C-2B1F-6C6F9E095B80}" dt="2024-07-30T15:10:30.867" v="2"/>
          <ac:spMkLst>
            <pc:docMk/>
            <pc:sldMk cId="4117050145" sldId="276"/>
            <ac:spMk id="2" creationId="{9643557C-7DEE-FCB8-077C-D072E846BB33}"/>
          </ac:spMkLst>
        </pc:spChg>
      </pc:sldChg>
      <pc:sldChg chg="modSp">
        <pc:chgData name="Caitlin Devine" userId="S::caitlin.devine@booktrust.org.uk::a785c085-1969-4d7b-90dc-989f7aa3afdf" providerId="AD" clId="Web-{02BC1AE3-57EB-AF8C-2B1F-6C6F9E095B80}" dt="2024-07-30T15:11:15.838" v="8"/>
        <pc:sldMkLst>
          <pc:docMk/>
          <pc:sldMk cId="3458044239" sldId="277"/>
        </pc:sldMkLst>
        <pc:spChg chg="mod">
          <ac:chgData name="Caitlin Devine" userId="S::caitlin.devine@booktrust.org.uk::a785c085-1969-4d7b-90dc-989f7aa3afdf" providerId="AD" clId="Web-{02BC1AE3-57EB-AF8C-2B1F-6C6F9E095B80}" dt="2024-07-30T15:11:15.838" v="8"/>
          <ac:spMkLst>
            <pc:docMk/>
            <pc:sldMk cId="3458044239" sldId="277"/>
            <ac:spMk id="3" creationId="{686FFC3A-87F1-766F-844F-0E6EB806F160}"/>
          </ac:spMkLst>
        </pc:spChg>
        <pc:spChg chg="mod">
          <ac:chgData name="Caitlin Devine" userId="S::caitlin.devine@booktrust.org.uk::a785c085-1969-4d7b-90dc-989f7aa3afdf" providerId="AD" clId="Web-{02BC1AE3-57EB-AF8C-2B1F-6C6F9E095B80}" dt="2024-07-30T15:11:12.869" v="7"/>
          <ac:spMkLst>
            <pc:docMk/>
            <pc:sldMk cId="3458044239" sldId="277"/>
            <ac:spMk id="10" creationId="{B0B4EA37-589C-0E13-211B-69D3CB1B6182}"/>
          </ac:spMkLst>
        </pc:spChg>
      </pc:sldChg>
      <pc:sldChg chg="modSp">
        <pc:chgData name="Caitlin Devine" userId="S::caitlin.devine@booktrust.org.uk::a785c085-1969-4d7b-90dc-989f7aa3afdf" providerId="AD" clId="Web-{02BC1AE3-57EB-AF8C-2B1F-6C6F9E095B80}" dt="2024-07-30T15:09:57.085" v="1"/>
        <pc:sldMkLst>
          <pc:docMk/>
          <pc:sldMk cId="2436742886" sldId="290"/>
        </pc:sldMkLst>
        <pc:spChg chg="mod">
          <ac:chgData name="Caitlin Devine" userId="S::caitlin.devine@booktrust.org.uk::a785c085-1969-4d7b-90dc-989f7aa3afdf" providerId="AD" clId="Web-{02BC1AE3-57EB-AF8C-2B1F-6C6F9E095B80}" dt="2024-07-30T15:09:57.085" v="1"/>
          <ac:spMkLst>
            <pc:docMk/>
            <pc:sldMk cId="2436742886" sldId="290"/>
            <ac:spMk id="2" creationId="{0C2921F8-6516-7589-4D20-F454D1FF794D}"/>
          </ac:spMkLst>
        </pc:spChg>
        <pc:picChg chg="mod">
          <ac:chgData name="Caitlin Devine" userId="S::caitlin.devine@booktrust.org.uk::a785c085-1969-4d7b-90dc-989f7aa3afdf" providerId="AD" clId="Web-{02BC1AE3-57EB-AF8C-2B1F-6C6F9E095B80}" dt="2024-07-30T15:09:46.069" v="0" actId="1076"/>
          <ac:picMkLst>
            <pc:docMk/>
            <pc:sldMk cId="2436742886" sldId="290"/>
            <ac:picMk id="8" creationId="{9586E96B-E27C-339D-C824-A71B9EC0EF5C}"/>
          </ac:picMkLst>
        </pc:picChg>
      </pc:sldChg>
      <pc:sldChg chg="modSp">
        <pc:chgData name="Caitlin Devine" userId="S::caitlin.devine@booktrust.org.uk::a785c085-1969-4d7b-90dc-989f7aa3afdf" providerId="AD" clId="Web-{02BC1AE3-57EB-AF8C-2B1F-6C6F9E095B80}" dt="2024-07-30T15:10:54.822" v="6"/>
        <pc:sldMkLst>
          <pc:docMk/>
          <pc:sldMk cId="210638556" sldId="300"/>
        </pc:sldMkLst>
        <pc:spChg chg="mod">
          <ac:chgData name="Caitlin Devine" userId="S::caitlin.devine@booktrust.org.uk::a785c085-1969-4d7b-90dc-989f7aa3afdf" providerId="AD" clId="Web-{02BC1AE3-57EB-AF8C-2B1F-6C6F9E095B80}" dt="2024-07-30T15:10:54.822" v="6"/>
          <ac:spMkLst>
            <pc:docMk/>
            <pc:sldMk cId="210638556" sldId="300"/>
            <ac:spMk id="2" creationId="{98B68456-9720-3AE9-9688-3CD0F94A0DFE}"/>
          </ac:spMkLst>
        </pc:spChg>
        <pc:spChg chg="mod">
          <ac:chgData name="Caitlin Devine" userId="S::caitlin.devine@booktrust.org.uk::a785c085-1969-4d7b-90dc-989f7aa3afdf" providerId="AD" clId="Web-{02BC1AE3-57EB-AF8C-2B1F-6C6F9E095B80}" dt="2024-07-30T15:10:51.446" v="5"/>
          <ac:spMkLst>
            <pc:docMk/>
            <pc:sldMk cId="210638556" sldId="300"/>
            <ac:spMk id="3" creationId="{686FFC3A-87F1-766F-844F-0E6EB806F160}"/>
          </ac:spMkLst>
        </pc:spChg>
      </pc:sldChg>
    </pc:docChg>
  </pc:docChgLst>
  <pc:docChgLst>
    <pc:chgData name="Caitlin Devine" userId="S::caitlin.devine@booktrust.org.uk::a785c085-1969-4d7b-90dc-989f7aa3afdf" providerId="AD" clId="Web-{0DBC24A7-DB68-D9F3-648F-B377FDFE4008}"/>
    <pc:docChg chg="modSld">
      <pc:chgData name="Caitlin Devine" userId="S::caitlin.devine@booktrust.org.uk::a785c085-1969-4d7b-90dc-989f7aa3afdf" providerId="AD" clId="Web-{0DBC24A7-DB68-D9F3-648F-B377FDFE4008}" dt="2024-08-01T14:08:39.870" v="6" actId="1076"/>
      <pc:docMkLst>
        <pc:docMk/>
      </pc:docMkLst>
      <pc:sldChg chg="modSp">
        <pc:chgData name="Caitlin Devine" userId="S::caitlin.devine@booktrust.org.uk::a785c085-1969-4d7b-90dc-989f7aa3afdf" providerId="AD" clId="Web-{0DBC24A7-DB68-D9F3-648F-B377FDFE4008}" dt="2024-08-01T14:07:20.382" v="1" actId="20577"/>
        <pc:sldMkLst>
          <pc:docMk/>
          <pc:sldMk cId="2259400795" sldId="285"/>
        </pc:sldMkLst>
        <pc:spChg chg="mod">
          <ac:chgData name="Caitlin Devine" userId="S::caitlin.devine@booktrust.org.uk::a785c085-1969-4d7b-90dc-989f7aa3afdf" providerId="AD" clId="Web-{0DBC24A7-DB68-D9F3-648F-B377FDFE4008}" dt="2024-08-01T14:07:20.382" v="1" actId="20577"/>
          <ac:spMkLst>
            <pc:docMk/>
            <pc:sldMk cId="2259400795" sldId="285"/>
            <ac:spMk id="4" creationId="{65C189F9-A53A-07AB-26F8-5FE4C2F56F9E}"/>
          </ac:spMkLst>
        </pc:spChg>
      </pc:sldChg>
      <pc:sldChg chg="modSp">
        <pc:chgData name="Caitlin Devine" userId="S::caitlin.devine@booktrust.org.uk::a785c085-1969-4d7b-90dc-989f7aa3afdf" providerId="AD" clId="Web-{0DBC24A7-DB68-D9F3-648F-B377FDFE4008}" dt="2024-08-01T14:08:39.870" v="6" actId="1076"/>
        <pc:sldMkLst>
          <pc:docMk/>
          <pc:sldMk cId="3684647652" sldId="291"/>
        </pc:sldMkLst>
        <pc:spChg chg="mod">
          <ac:chgData name="Caitlin Devine" userId="S::caitlin.devine@booktrust.org.uk::a785c085-1969-4d7b-90dc-989f7aa3afdf" providerId="AD" clId="Web-{0DBC24A7-DB68-D9F3-648F-B377FDFE4008}" dt="2024-08-01T14:08:32.135" v="5" actId="1076"/>
          <ac:spMkLst>
            <pc:docMk/>
            <pc:sldMk cId="3684647652" sldId="291"/>
            <ac:spMk id="2" creationId="{0C2921F8-6516-7589-4D20-F454D1FF794D}"/>
          </ac:spMkLst>
        </pc:spChg>
        <pc:spChg chg="mod">
          <ac:chgData name="Caitlin Devine" userId="S::caitlin.devine@booktrust.org.uk::a785c085-1969-4d7b-90dc-989f7aa3afdf" providerId="AD" clId="Web-{0DBC24A7-DB68-D9F3-648F-B377FDFE4008}" dt="2024-08-01T14:08:39.870" v="6" actId="1076"/>
          <ac:spMkLst>
            <pc:docMk/>
            <pc:sldMk cId="3684647652" sldId="291"/>
            <ac:spMk id="10" creationId="{60B30868-EBD0-85BF-B64F-83B90578948B}"/>
          </ac:spMkLst>
        </pc:spChg>
      </pc:sldChg>
    </pc:docChg>
  </pc:docChgLst>
  <pc:docChgLst>
    <pc:chgData name="Caitlin Devine" userId="S::caitlin.devine@booktrust.org.uk::a785c085-1969-4d7b-90dc-989f7aa3afdf" providerId="AD" clId="Web-{81719F49-7F8E-D7A5-9301-96D479E2BA2F}"/>
    <pc:docChg chg="mod">
      <pc:chgData name="Caitlin Devine" userId="S::caitlin.devine@booktrust.org.uk::a785c085-1969-4d7b-90dc-989f7aa3afdf" providerId="AD" clId="Web-{81719F49-7F8E-D7A5-9301-96D479E2BA2F}" dt="2024-08-01T14:11:27.545" v="0"/>
      <pc:docMkLst>
        <pc:docMk/>
      </pc:docMkLst>
    </pc:docChg>
  </pc:docChgLst>
  <pc:docChgLst>
    <pc:chgData name="Shauni Sanderson" userId="S::shauni.sanderson@booktrust.org.uk::e333c9aa-037b-4f8b-9b30-4f00aea2686a" providerId="AD" clId="Web-{56CF26CE-2782-2CE8-5CC5-A9AF99D88DDE}"/>
    <pc:docChg chg="modSld">
      <pc:chgData name="Shauni Sanderson" userId="S::shauni.sanderson@booktrust.org.uk::e333c9aa-037b-4f8b-9b30-4f00aea2686a" providerId="AD" clId="Web-{56CF26CE-2782-2CE8-5CC5-A9AF99D88DDE}" dt="2024-07-31T12:24:25.385" v="1" actId="20577"/>
      <pc:docMkLst>
        <pc:docMk/>
      </pc:docMkLst>
      <pc:sldChg chg="modSp">
        <pc:chgData name="Shauni Sanderson" userId="S::shauni.sanderson@booktrust.org.uk::e333c9aa-037b-4f8b-9b30-4f00aea2686a" providerId="AD" clId="Web-{56CF26CE-2782-2CE8-5CC5-A9AF99D88DDE}" dt="2024-07-31T12:24:25.385" v="1" actId="20577"/>
        <pc:sldMkLst>
          <pc:docMk/>
          <pc:sldMk cId="3458044239" sldId="277"/>
        </pc:sldMkLst>
        <pc:spChg chg="mod">
          <ac:chgData name="Shauni Sanderson" userId="S::shauni.sanderson@booktrust.org.uk::e333c9aa-037b-4f8b-9b30-4f00aea2686a" providerId="AD" clId="Web-{56CF26CE-2782-2CE8-5CC5-A9AF99D88DDE}" dt="2024-07-31T12:24:25.385" v="1" actId="20577"/>
          <ac:spMkLst>
            <pc:docMk/>
            <pc:sldMk cId="3458044239" sldId="277"/>
            <ac:spMk id="10" creationId="{B0B4EA37-589C-0E13-211B-69D3CB1B6182}"/>
          </ac:spMkLst>
        </pc:spChg>
      </pc:sldChg>
    </pc:docChg>
  </pc:docChgLst>
  <pc:docChgLst>
    <pc:chgData name="Caitlin Devine" userId="a785c085-1969-4d7b-90dc-989f7aa3afdf" providerId="ADAL" clId="{2F8DB24D-1678-4398-9304-AF74D67157E8}"/>
    <pc:docChg chg="">
      <pc:chgData name="Caitlin Devine" userId="a785c085-1969-4d7b-90dc-989f7aa3afdf" providerId="ADAL" clId="{2F8DB24D-1678-4398-9304-AF74D67157E8}" dt="2024-08-12T14:51:22.582" v="1"/>
      <pc:docMkLst>
        <pc:docMk/>
      </pc:docMkLst>
      <pc:sldChg chg="delCm modCm">
        <pc:chgData name="Caitlin Devine" userId="a785c085-1969-4d7b-90dc-989f7aa3afdf" providerId="ADAL" clId="{2F8DB24D-1678-4398-9304-AF74D67157E8}" dt="2024-08-12T14:51:22.582" v="1"/>
        <pc:sldMkLst>
          <pc:docMk/>
          <pc:sldMk cId="3684647652" sldId="291"/>
        </pc:sldMkLst>
        <pc:extLst>
          <p:ext xmlns:p="http://schemas.openxmlformats.org/presentationml/2006/main" uri="{D6D511B9-2390-475A-947B-AFAB55BFBCF1}">
            <pc226:cmChg xmlns:pc226="http://schemas.microsoft.com/office/powerpoint/2022/06/main/command" chg="del mod">
              <pc226:chgData name="Caitlin Devine" userId="a785c085-1969-4d7b-90dc-989f7aa3afdf" providerId="ADAL" clId="{2F8DB24D-1678-4398-9304-AF74D67157E8}" dt="2024-08-12T14:51:22.582" v="1"/>
              <pc2:cmMkLst xmlns:pc2="http://schemas.microsoft.com/office/powerpoint/2019/9/main/command">
                <pc:docMk/>
                <pc:sldMk cId="3684647652" sldId="291"/>
                <pc2:cmMk id="{3DC9A067-9256-43A5-91E1-31464D4E2591}"/>
              </pc2:cmMkLst>
            </pc226:cmChg>
          </p:ext>
        </pc:extLst>
      </pc:sldChg>
    </pc:docChg>
  </pc:docChgLst>
  <pc:docChgLst>
    <pc:chgData name="Shauni Sanderson" userId="S::shauni.sanderson@booktrust.org.uk::e333c9aa-037b-4f8b-9b30-4f00aea2686a" providerId="AD" clId="Web-{DCCDF61D-2704-C686-610E-94EDCCBB47BD}"/>
    <pc:docChg chg="modSld">
      <pc:chgData name="Shauni Sanderson" userId="S::shauni.sanderson@booktrust.org.uk::e333c9aa-037b-4f8b-9b30-4f00aea2686a" providerId="AD" clId="Web-{DCCDF61D-2704-C686-610E-94EDCCBB47BD}" dt="2024-07-31T08:30:38.455" v="6" actId="20577"/>
      <pc:docMkLst>
        <pc:docMk/>
      </pc:docMkLst>
      <pc:sldChg chg="modSp modCm">
        <pc:chgData name="Shauni Sanderson" userId="S::shauni.sanderson@booktrust.org.uk::e333c9aa-037b-4f8b-9b30-4f00aea2686a" providerId="AD" clId="Web-{DCCDF61D-2704-C686-610E-94EDCCBB47BD}" dt="2024-07-31T08:27:18.308" v="4" actId="20577"/>
        <pc:sldMkLst>
          <pc:docMk/>
          <pc:sldMk cId="2259400795" sldId="285"/>
        </pc:sldMkLst>
        <pc:spChg chg="mod">
          <ac:chgData name="Shauni Sanderson" userId="S::shauni.sanderson@booktrust.org.uk::e333c9aa-037b-4f8b-9b30-4f00aea2686a" providerId="AD" clId="Web-{DCCDF61D-2704-C686-610E-94EDCCBB47BD}" dt="2024-07-31T08:27:18.308" v="4" actId="20577"/>
          <ac:spMkLst>
            <pc:docMk/>
            <pc:sldMk cId="2259400795" sldId="285"/>
            <ac:spMk id="13" creationId="{B50F8E0F-0232-61CC-D079-3C920D2BE5C6}"/>
          </ac:spMkLst>
        </pc:spChg>
        <pc:extLst>
          <p:ext xmlns:p="http://schemas.openxmlformats.org/presentationml/2006/main" uri="{D6D511B9-2390-475A-947B-AFAB55BFBCF1}">
            <pc226:cmChg xmlns:pc226="http://schemas.microsoft.com/office/powerpoint/2022/06/main/command" chg="mod">
              <pc226:chgData name="Shauni Sanderson" userId="S::shauni.sanderson@booktrust.org.uk::e333c9aa-037b-4f8b-9b30-4f00aea2686a" providerId="AD" clId="Web-{DCCDF61D-2704-C686-610E-94EDCCBB47BD}" dt="2024-07-31T08:27:18.308" v="4" actId="20577"/>
              <pc2:cmMkLst xmlns:pc2="http://schemas.microsoft.com/office/powerpoint/2019/9/main/command">
                <pc:docMk/>
                <pc:sldMk cId="2259400795" sldId="285"/>
                <pc2:cmMk id="{03EF3A1F-E891-4983-8F88-6EC98D5AB785}"/>
              </pc2:cmMkLst>
            </pc226:cmChg>
          </p:ext>
        </pc:extLst>
      </pc:sldChg>
      <pc:sldChg chg="modSp">
        <pc:chgData name="Shauni Sanderson" userId="S::shauni.sanderson@booktrust.org.uk::e333c9aa-037b-4f8b-9b30-4f00aea2686a" providerId="AD" clId="Web-{DCCDF61D-2704-C686-610E-94EDCCBB47BD}" dt="2024-07-31T08:30:38.455" v="6" actId="20577"/>
        <pc:sldMkLst>
          <pc:docMk/>
          <pc:sldMk cId="2653949802" sldId="293"/>
        </pc:sldMkLst>
        <pc:spChg chg="mod">
          <ac:chgData name="Shauni Sanderson" userId="S::shauni.sanderson@booktrust.org.uk::e333c9aa-037b-4f8b-9b30-4f00aea2686a" providerId="AD" clId="Web-{DCCDF61D-2704-C686-610E-94EDCCBB47BD}" dt="2024-07-31T08:30:38.455" v="6" actId="20577"/>
          <ac:spMkLst>
            <pc:docMk/>
            <pc:sldMk cId="2653949802" sldId="293"/>
            <ac:spMk id="5" creationId="{D455F96E-E39D-FF8A-8640-44B4FC7924CC}"/>
          </ac:spMkLst>
        </pc:spChg>
      </pc:sldChg>
    </pc:docChg>
  </pc:docChgLst>
  <pc:docChgLst>
    <pc:chgData name="Caitlin Devine" userId="S::caitlin.devine@booktrust.org.uk::a785c085-1969-4d7b-90dc-989f7aa3afdf" providerId="AD" clId="Web-{9630E643-5C28-11E9-8823-EA05E874A580}"/>
    <pc:docChg chg="modSld">
      <pc:chgData name="Caitlin Devine" userId="S::caitlin.devine@booktrust.org.uk::a785c085-1969-4d7b-90dc-989f7aa3afdf" providerId="AD" clId="Web-{9630E643-5C28-11E9-8823-EA05E874A580}" dt="2024-08-01T08:52:24.556" v="58"/>
      <pc:docMkLst>
        <pc:docMk/>
      </pc:docMkLst>
      <pc:sldChg chg="addSp delSp modSp">
        <pc:chgData name="Caitlin Devine" userId="S::caitlin.devine@booktrust.org.uk::a785c085-1969-4d7b-90dc-989f7aa3afdf" providerId="AD" clId="Web-{9630E643-5C28-11E9-8823-EA05E874A580}" dt="2024-08-01T08:52:24.556" v="58"/>
        <pc:sldMkLst>
          <pc:docMk/>
          <pc:sldMk cId="3684647652" sldId="291"/>
        </pc:sldMkLst>
        <pc:picChg chg="add del mod">
          <ac:chgData name="Caitlin Devine" userId="S::caitlin.devine@booktrust.org.uk::a785c085-1969-4d7b-90dc-989f7aa3afdf" providerId="AD" clId="Web-{9630E643-5C28-11E9-8823-EA05E874A580}" dt="2024-08-01T08:44:42.714" v="9"/>
          <ac:picMkLst>
            <pc:docMk/>
            <pc:sldMk cId="3684647652" sldId="291"/>
            <ac:picMk id="3" creationId="{3F94F9BE-817A-8223-FC79-61B26E787037}"/>
          </ac:picMkLst>
        </pc:picChg>
        <pc:picChg chg="add del mod">
          <ac:chgData name="Caitlin Devine" userId="S::caitlin.devine@booktrust.org.uk::a785c085-1969-4d7b-90dc-989f7aa3afdf" providerId="AD" clId="Web-{9630E643-5C28-11E9-8823-EA05E874A580}" dt="2024-08-01T08:49:14.659" v="37"/>
          <ac:picMkLst>
            <pc:docMk/>
            <pc:sldMk cId="3684647652" sldId="291"/>
            <ac:picMk id="3" creationId="{6649C24A-F165-498E-F32B-07791D8AEDD4}"/>
          </ac:picMkLst>
        </pc:picChg>
        <pc:picChg chg="add del mod">
          <ac:chgData name="Caitlin Devine" userId="S::caitlin.devine@booktrust.org.uk::a785c085-1969-4d7b-90dc-989f7aa3afdf" providerId="AD" clId="Web-{9630E643-5C28-11E9-8823-EA05E874A580}" dt="2024-08-01T08:50:25.880" v="46"/>
          <ac:picMkLst>
            <pc:docMk/>
            <pc:sldMk cId="3684647652" sldId="291"/>
            <ac:picMk id="4" creationId="{7C6B22C4-5A55-1598-C61B-003898AC81AA}"/>
          </ac:picMkLst>
        </pc:picChg>
        <pc:picChg chg="del">
          <ac:chgData name="Caitlin Devine" userId="S::caitlin.devine@booktrust.org.uk::a785c085-1969-4d7b-90dc-989f7aa3afdf" providerId="AD" clId="Web-{9630E643-5C28-11E9-8823-EA05E874A580}" dt="2024-08-01T08:43:52.556" v="0"/>
          <ac:picMkLst>
            <pc:docMk/>
            <pc:sldMk cId="3684647652" sldId="291"/>
            <ac:picMk id="4" creationId="{C4279E21-30BB-959C-319B-4CD46F51CB71}"/>
          </ac:picMkLst>
        </pc:picChg>
        <pc:picChg chg="add del mod">
          <ac:chgData name="Caitlin Devine" userId="S::caitlin.devine@booktrust.org.uk::a785c085-1969-4d7b-90dc-989f7aa3afdf" providerId="AD" clId="Web-{9630E643-5C28-11E9-8823-EA05E874A580}" dt="2024-08-01T08:51:13.053" v="49"/>
          <ac:picMkLst>
            <pc:docMk/>
            <pc:sldMk cId="3684647652" sldId="291"/>
            <ac:picMk id="6" creationId="{5A15E459-12DF-FFA6-5B83-2E876B67BB67}"/>
          </ac:picMkLst>
        </pc:picChg>
        <pc:picChg chg="add del mod">
          <ac:chgData name="Caitlin Devine" userId="S::caitlin.devine@booktrust.org.uk::a785c085-1969-4d7b-90dc-989f7aa3afdf" providerId="AD" clId="Web-{9630E643-5C28-11E9-8823-EA05E874A580}" dt="2024-08-01T08:52:24.556" v="58"/>
          <ac:picMkLst>
            <pc:docMk/>
            <pc:sldMk cId="3684647652" sldId="291"/>
            <ac:picMk id="7" creationId="{26289B54-93E7-7625-D944-CCEEF1656CA0}"/>
          </ac:picMkLst>
        </pc:picChg>
        <pc:picChg chg="add del mod">
          <ac:chgData name="Caitlin Devine" userId="S::caitlin.devine@booktrust.org.uk::a785c085-1969-4d7b-90dc-989f7aa3afdf" providerId="AD" clId="Web-{9630E643-5C28-11E9-8823-EA05E874A580}" dt="2024-08-01T08:47:35.140" v="20"/>
          <ac:picMkLst>
            <pc:docMk/>
            <pc:sldMk cId="3684647652" sldId="291"/>
            <ac:picMk id="7" creationId="{DA5053F0-2E6D-1888-0571-5C7948C4CCA6}"/>
          </ac:picMkLst>
        </pc:picChg>
        <pc:picChg chg="add del">
          <ac:chgData name="Caitlin Devine" userId="S::caitlin.devine@booktrust.org.uk::a785c085-1969-4d7b-90dc-989f7aa3afdf" providerId="AD" clId="Web-{9630E643-5C28-11E9-8823-EA05E874A580}" dt="2024-08-01T08:45:06.277" v="12"/>
          <ac:picMkLst>
            <pc:docMk/>
            <pc:sldMk cId="3684647652" sldId="291"/>
            <ac:picMk id="9" creationId="{F7E58ADE-1F41-CC47-C66F-957A648D7EDB}"/>
          </ac:picMkLst>
        </pc:picChg>
        <pc:picChg chg="add del mod">
          <ac:chgData name="Caitlin Devine" userId="S::caitlin.devine@booktrust.org.uk::a785c085-1969-4d7b-90dc-989f7aa3afdf" providerId="AD" clId="Web-{9630E643-5C28-11E9-8823-EA05E874A580}" dt="2024-08-01T08:48:03.765" v="28"/>
          <ac:picMkLst>
            <pc:docMk/>
            <pc:sldMk cId="3684647652" sldId="291"/>
            <ac:picMk id="11" creationId="{0E460E6C-509F-5A8A-AA33-C4EA8FE9B530}"/>
          </ac:picMkLst>
        </pc:picChg>
      </pc:sldChg>
    </pc:docChg>
  </pc:docChgLst>
</pc:chgInfo>
</file>

<file path=ppt/comments/modernComment_11D_86ABB85B.xml><?xml version="1.0" encoding="utf-8"?>
<p188:cmLst xmlns:a="http://schemas.openxmlformats.org/drawingml/2006/main" xmlns:r="http://schemas.openxmlformats.org/officeDocument/2006/relationships" xmlns:p188="http://schemas.microsoft.com/office/powerpoint/2018/8/main">
  <p188:cm id="{03EF3A1F-E891-4983-8F88-6EC98D5AB785}" authorId="{C67ACC3E-0C36-CA04-1460-BA3B9368AFF7}" status="resolved" created="2024-05-17T09:01:23.446" complete="100000">
    <ac:txMkLst xmlns:ac="http://schemas.microsoft.com/office/drawing/2013/main/command">
      <pc:docMk xmlns:pc="http://schemas.microsoft.com/office/powerpoint/2013/main/command"/>
      <pc:sldMk xmlns:pc="http://schemas.microsoft.com/office/powerpoint/2013/main/command" cId="2259400795" sldId="285"/>
      <ac:spMk id="13" creationId="{B50F8E0F-0232-61CC-D079-3C920D2BE5C6}"/>
      <ac:txMk cp="28" len="30">
        <ac:context len="81" hash="3638111843"/>
      </ac:txMk>
    </ac:txMkLst>
    <p188:pos x="5136931" y="315310"/>
    <p188:replyLst>
      <p188:reply id="{A580FBBC-2FBB-47A5-9E4E-80D56F330573}" authorId="{CCDB2F9D-4443-6620-AD36-2C267CB9DB66}" created="2024-07-18T14:11:04.424">
        <p188:txBody>
          <a:bodyPr/>
          <a:lstStyle/>
          <a:p>
            <a:r>
              <a:rPr lang="en-GB"/>
              <a:t>Is this available?</a:t>
            </a:r>
          </a:p>
        </p188:txBody>
      </p188:reply>
    </p188:replyLst>
    <p188:txBody>
      <a:bodyPr/>
      <a:lstStyle/>
      <a:p>
        <a:r>
          <a:rPr lang="en-US"/>
          <a:t>Update link when new version is available (mid June)</a:t>
        </a:r>
      </a:p>
    </p188:txBody>
  </p188:cm>
  <p188:cm id="{C4121AFD-164D-4492-A2F1-74ECB2EB9419}" authorId="{CCDB2F9D-4443-6620-AD36-2C267CB9DB66}" status="resolved" created="2024-07-18T14:11:32.488" complete="100000">
    <ac:txMkLst xmlns:ac="http://schemas.microsoft.com/office/drawing/2013/main/command">
      <pc:docMk xmlns:pc="http://schemas.microsoft.com/office/powerpoint/2013/main/command"/>
      <pc:sldMk xmlns:pc="http://schemas.microsoft.com/office/powerpoint/2013/main/command" cId="2259400795" sldId="285"/>
      <ac:spMk id="4" creationId="{65C189F9-A53A-07AB-26F8-5FE4C2F56F9E}"/>
      <ac:txMk cp="198" len="253">
        <ac:context len="454" hash="3518679038"/>
      </ac:txMk>
    </ac:txMkLst>
    <p188:pos x="6465022" y="910075"/>
    <p188:replyLst>
      <p188:reply id="{6A4EEF48-04B1-4C23-9F45-77E5CCBA1E04}" authorId="{C67ACC3E-0C36-CA04-1460-BA3B9368AFF7}" created="2024-07-31T08:27:49.559">
        <p188:txBody>
          <a:bodyPr/>
          <a:lstStyle/>
          <a:p>
            <a:r>
              <a:rPr lang="en-US"/>
              <a:t>Already done!</a:t>
            </a:r>
          </a:p>
        </p188:txBody>
      </p188:reply>
    </p188:replyLst>
    <p188:txBody>
      <a:bodyPr/>
      <a:lstStyle/>
      <a:p>
        <a:r>
          <a:rPr lang="en-GB"/>
          <a:t>Does this need to be changed or has it already been changed?</a:t>
        </a:r>
      </a:p>
    </p188:txBody>
  </p188:cm>
</p188:cmLst>
</file>

<file path=ppt/comments/modernComment_11E_21AA47A5.xml><?xml version="1.0" encoding="utf-8"?>
<p188:cmLst xmlns:a="http://schemas.openxmlformats.org/drawingml/2006/main" xmlns:r="http://schemas.openxmlformats.org/officeDocument/2006/relationships" xmlns:p188="http://schemas.microsoft.com/office/powerpoint/2018/8/main">
  <p188:cm id="{632E0C7D-3F3E-4915-8A55-7F48444A4185}" authorId="{C67ACC3E-0C36-CA04-1460-BA3B9368AFF7}" status="resolved" created="2024-05-17T09:03:48.329" complete="100000">
    <ac:deMkLst xmlns:ac="http://schemas.microsoft.com/office/drawing/2013/main/command">
      <pc:docMk xmlns:pc="http://schemas.microsoft.com/office/powerpoint/2013/main/command"/>
      <pc:sldMk xmlns:pc="http://schemas.microsoft.com/office/powerpoint/2013/main/command" cId="564807589" sldId="286"/>
      <ac:picMk id="4" creationId="{785B9A1C-5254-627A-1D78-5D31D1BF6504}"/>
    </ac:deMkLst>
    <p188:txBody>
      <a:bodyPr/>
      <a:lstStyle/>
      <a:p>
        <a:r>
          <a:rPr lang="en-US"/>
          <a:t>Updated to new EY reading journey - this is just a snip, might need properly pasting in!</a:t>
        </a:r>
      </a:p>
    </p188:txBody>
  </p188:cm>
</p188:cmLst>
</file>

<file path=ppt/comments/modernComment_11F_FB631BDF.xml><?xml version="1.0" encoding="utf-8"?>
<p188:cmLst xmlns:a="http://schemas.openxmlformats.org/drawingml/2006/main" xmlns:r="http://schemas.openxmlformats.org/officeDocument/2006/relationships" xmlns:p188="http://schemas.microsoft.com/office/powerpoint/2018/8/main">
  <p188:cm id="{3D2CCEDC-4993-4247-83EF-1316AB26442E}" authorId="{C67ACC3E-0C36-CA04-1460-BA3B9368AFF7}" status="resolved" created="2024-05-17T09:06:29.197" complete="100000">
    <ac:txMkLst xmlns:ac="http://schemas.microsoft.com/office/drawing/2013/main/command">
      <pc:docMk xmlns:pc="http://schemas.microsoft.com/office/powerpoint/2013/main/command"/>
      <pc:sldMk xmlns:pc="http://schemas.microsoft.com/office/powerpoint/2013/main/command" cId="4217576415" sldId="287"/>
      <ac:spMk id="10" creationId="{60B30868-EBD0-85BF-B64F-83B90578948B}"/>
      <ac:txMk cp="68" len="53">
        <ac:context len="934" hash="2308851089"/>
      </ac:txMk>
    </ac:txMkLst>
    <p188:pos x="9834113" y="503207"/>
    <p188:txBody>
      <a:bodyPr/>
      <a:lstStyle/>
      <a:p>
        <a:r>
          <a:rPr lang="en-US"/>
          <a:t>Added this for clarity that this is no longer a pilot (or other option is to just remove the word 'pilot')</a:t>
        </a:r>
      </a:p>
    </p188:txBody>
  </p188:cm>
</p188:cmLst>
</file>

<file path=ppt/comments/modernComment_120_51C4366A.xml><?xml version="1.0" encoding="utf-8"?>
<p188:cmLst xmlns:a="http://schemas.openxmlformats.org/drawingml/2006/main" xmlns:r="http://schemas.openxmlformats.org/officeDocument/2006/relationships" xmlns:p188="http://schemas.microsoft.com/office/powerpoint/2018/8/main">
  <p188:cm id="{85847CAF-62F7-4349-A1C7-736B1F16B8C6}" authorId="{C67ACC3E-0C36-CA04-1460-BA3B9368AFF7}" status="resolved" created="2024-05-17T09:08:18.469" complete="100000">
    <ac:deMkLst xmlns:ac="http://schemas.microsoft.com/office/drawing/2013/main/command">
      <pc:docMk xmlns:pc="http://schemas.microsoft.com/office/powerpoint/2013/main/command"/>
      <pc:sldMk xmlns:pc="http://schemas.microsoft.com/office/powerpoint/2013/main/command" cId="1371813482" sldId="288"/>
      <ac:picMk id="3" creationId="{67A2D825-A490-4F47-A2C0-CF63350B1183}"/>
    </ac:deMkLst>
    <p188:txBody>
      <a:bodyPr/>
      <a:lstStyle/>
      <a:p>
        <a:r>
          <a:rPr lang="en-US"/>
          <a:t>Update to new pack images</a:t>
        </a:r>
      </a:p>
    </p188:txBody>
  </p188:cm>
  <p188:cm id="{57A56E62-0877-4F8D-A82C-24E7102D8FCB}" authorId="{C67ACC3E-0C36-CA04-1460-BA3B9368AFF7}" status="resolved" created="2024-05-17T09:08:37.438" complete="100000">
    <ac:txMkLst xmlns:ac="http://schemas.microsoft.com/office/drawing/2013/main/command">
      <pc:docMk xmlns:pc="http://schemas.microsoft.com/office/powerpoint/2013/main/command"/>
      <pc:sldMk xmlns:pc="http://schemas.microsoft.com/office/powerpoint/2013/main/command" cId="1371813482" sldId="288"/>
      <ac:spMk id="10" creationId="{60B30868-EBD0-85BF-B64F-83B90578948B}"/>
      <ac:txMk cp="0" len="69">
        <ac:context len="230" hash="2826769181"/>
      </ac:txMk>
    </ac:txMkLst>
    <p188:pos x="814551" y="722586"/>
    <p188:replyLst>
      <p188:reply id="{382D6250-F18D-4824-8CD5-79076F56D568}" authorId="{F3ADFDE2-07E1-2431-BFB8-E969FD0A4564}" created="2024-05-20T15:26:04.837">
        <p188:txBody>
          <a:bodyPr/>
          <a:lstStyle/>
          <a:p>
            <a:r>
              <a:rPr lang="en-GB"/>
              <a:t>We have more up to date stats for these - have made changes and highlighted in yellow</a:t>
            </a:r>
          </a:p>
        </p188:txBody>
        <p188:extLst>
          <p:ext xmlns:p="http://schemas.openxmlformats.org/presentationml/2006/main" uri="{57CB4572-C831-44C2-8A1C-0ADB6CCDFE69}">
            <p223:reactions xmlns:p223="http://schemas.microsoft.com/office/powerpoint/2022/03/main">
              <p223:rxn type="👍">
                <p223:instance time="2024-05-20T15:34:54.269" authorId="{C67ACC3E-0C36-CA04-1460-BA3B9368AFF7}"/>
              </p223:rxn>
            </p223:reactions>
          </p:ext>
        </p188:extLst>
      </p188:reply>
      <p188:reply id="{5ABD411D-0DDD-4C86-A0EC-66D04BB649CA}" authorId="{C67ACC3E-0C36-CA04-1460-BA3B9368AFF7}" created="2024-05-20T15:45:44.382">
        <p188:txBody>
          <a:bodyPr/>
          <a:lstStyle/>
          <a:p>
            <a:r>
              <a:rPr lang="en-US"/>
              <a:t>Thank you! Reflected these changes in the letter to partners too :)</a:t>
            </a:r>
          </a:p>
        </p188:txBody>
        <p188:extLst>
          <p:ext xmlns:p="http://schemas.openxmlformats.org/presentationml/2006/main" uri="{57CB4572-C831-44C2-8A1C-0ADB6CCDFE69}">
            <p223:reactions xmlns:p223="http://schemas.microsoft.com/office/powerpoint/2022/03/main">
              <p223:rxn type="👍">
                <p223:instance time="2024-05-20T15:56:02.478" authorId="{6C980FF7-39EA-2ED1-1F7A-75877D17F093}"/>
              </p223:rxn>
            </p223:reactions>
          </p:ext>
        </p188:extLst>
      </p188:reply>
    </p188:replyLst>
    <p188:txBody>
      <a:bodyPr/>
      <a:lstStyle/>
      <a:p>
        <a:r>
          <a:rPr lang="en-US"/>
          <a:t>[@Kelly Maguire] do we have a more up to date survey/stats?</a:t>
        </a:r>
      </a:p>
    </p188:txBody>
  </p188:cm>
</p188:cmLst>
</file>

<file path=ppt/comments/modernComment_122_913DBEE6.xml><?xml version="1.0" encoding="utf-8"?>
<p188:cmLst xmlns:a="http://schemas.openxmlformats.org/drawingml/2006/main" xmlns:r="http://schemas.openxmlformats.org/officeDocument/2006/relationships" xmlns:p188="http://schemas.microsoft.com/office/powerpoint/2018/8/main">
  <p188:cm id="{FD00C49F-0C11-48F5-96CB-41841741C629}" authorId="{C67ACC3E-0C36-CA04-1460-BA3B9368AFF7}" status="resolved" created="2024-05-17T09:09:18.143" complete="100000">
    <ac:deMkLst xmlns:ac="http://schemas.microsoft.com/office/drawing/2013/main/command">
      <pc:docMk xmlns:pc="http://schemas.microsoft.com/office/powerpoint/2013/main/command"/>
      <pc:sldMk xmlns:pc="http://schemas.microsoft.com/office/powerpoint/2013/main/command" cId="2436742886" sldId="290"/>
      <ac:picMk id="6" creationId="{8FE6DA8E-DD48-566B-EDF9-BB02B4954FB0}"/>
    </ac:deMkLst>
    <p188:txBody>
      <a:bodyPr/>
      <a:lstStyle/>
      <a:p>
        <a:r>
          <a:rPr lang="en-US"/>
          <a:t>Update to image of Storyteller Backpack and contents</a:t>
        </a:r>
      </a:p>
    </p188:txBody>
    <p188:extLst>
      <p:ext xmlns:p="http://schemas.openxmlformats.org/presentationml/2006/main" uri="{57CB4572-C831-44C2-8A1C-0ADB6CCDFE69}">
        <p223:reactions xmlns:p223="http://schemas.microsoft.com/office/powerpoint/2022/03/main">
          <p223:rxn type="👍">
            <p223:instance time="2024-07-18T13:56:30.791" authorId="{CCDB2F9D-4443-6620-AD36-2C267CB9DB66}"/>
          </p223:rxn>
        </p223:reactions>
      </p:ext>
    </p188:extLst>
  </p188:cm>
</p188:cmLst>
</file>

<file path=ppt/comments/modernComment_12A_CA64CC60.xml><?xml version="1.0" encoding="utf-8"?>
<p188:cmLst xmlns:a="http://schemas.openxmlformats.org/drawingml/2006/main" xmlns:r="http://schemas.openxmlformats.org/officeDocument/2006/relationships" xmlns:p188="http://schemas.microsoft.com/office/powerpoint/2018/8/main">
  <p188:cm id="{40CC98D7-23EF-443D-B487-B0728348BF94}" authorId="{C67ACC3E-0C36-CA04-1460-BA3B9368AFF7}" status="resolved" created="2024-05-17T09:10:42.023" complete="100000">
    <ac:txMkLst xmlns:ac="http://schemas.microsoft.com/office/drawing/2013/main/command">
      <pc:docMk xmlns:pc="http://schemas.microsoft.com/office/powerpoint/2013/main/command"/>
      <pc:sldMk xmlns:pc="http://schemas.microsoft.com/office/powerpoint/2013/main/command" cId="3395603552" sldId="298"/>
      <ac:spMk id="3" creationId="{686FFC3A-87F1-766F-844F-0E6EB806F160}"/>
      <ac:txMk cp="22" len="19">
        <ac:context len="84" hash="3913229953"/>
      </ac:txMk>
    </ac:txMkLst>
    <p188:pos x="2141482" y="998482"/>
    <p188:replyLst>
      <p188:reply id="{43ED9ED0-9113-4765-8A5A-6433B6204AB8}" authorId="{CCDB2F9D-4443-6620-AD36-2C267CB9DB66}" created="2024-07-30T12:33:14.971">
        <p188:txBody>
          <a:bodyPr/>
          <a:lstStyle/>
          <a:p>
            <a:r>
              <a:rPr lang="en-GB"/>
              <a:t>Are these available?</a:t>
            </a:r>
          </a:p>
        </p188:txBody>
      </p188:reply>
      <p188:reply id="{6696D2B5-7D04-4896-8819-FC934E6943A5}" authorId="{C67ACC3E-0C36-CA04-1460-BA3B9368AFF7}" created="2024-07-31T08:31:34.003">
        <p188:txBody>
          <a:bodyPr/>
          <a:lstStyle/>
          <a:p>
            <a:r>
              <a:rPr lang="en-US"/>
              <a:t>Expected from Bethany in w/c 5th Aug. I'll ask Catriona to upload so it can be linked</a:t>
            </a:r>
          </a:p>
        </p188:txBody>
      </p188:reply>
    </p188:replyLst>
    <p188:txBody>
      <a:bodyPr/>
      <a:lstStyle/>
      <a:p>
        <a:r>
          <a:rPr lang="en-US"/>
          <a:t>Update link when 24-25 author permissions available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ED45C-7C9B-4CB9-A00C-A40AC332FADE}" type="datetimeFigureOut">
              <a:t>8/16/2024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79D3C-5EAC-4022-8C68-D1F13073CA2D}" type="slidenum">
              <a:t>‹#›</a:t>
            </a:fld>
            <a:endParaRPr lang="en-GB"/>
          </a:p>
        </p:txBody>
      </p:sp>
    </p:spTree>
    <p:extLst>
      <p:ext uri="{BB962C8B-B14F-4D97-AF65-F5344CB8AC3E}">
        <p14:creationId xmlns:p14="http://schemas.microsoft.com/office/powerpoint/2010/main" val="164224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5</a:t>
            </a:fld>
            <a:endParaRPr lang="en-GB"/>
          </a:p>
        </p:txBody>
      </p:sp>
    </p:spTree>
    <p:extLst>
      <p:ext uri="{BB962C8B-B14F-4D97-AF65-F5344CB8AC3E}">
        <p14:creationId xmlns:p14="http://schemas.microsoft.com/office/powerpoint/2010/main" val="432109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14</a:t>
            </a:fld>
            <a:endParaRPr lang="en-GB"/>
          </a:p>
        </p:txBody>
      </p:sp>
    </p:spTree>
    <p:extLst>
      <p:ext uri="{BB962C8B-B14F-4D97-AF65-F5344CB8AC3E}">
        <p14:creationId xmlns:p14="http://schemas.microsoft.com/office/powerpoint/2010/main" val="58855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15</a:t>
            </a:fld>
            <a:endParaRPr lang="en-GB"/>
          </a:p>
        </p:txBody>
      </p:sp>
    </p:spTree>
    <p:extLst>
      <p:ext uri="{BB962C8B-B14F-4D97-AF65-F5344CB8AC3E}">
        <p14:creationId xmlns:p14="http://schemas.microsoft.com/office/powerpoint/2010/main" val="63294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16</a:t>
            </a:fld>
            <a:endParaRPr lang="en-GB"/>
          </a:p>
        </p:txBody>
      </p:sp>
    </p:spTree>
    <p:extLst>
      <p:ext uri="{BB962C8B-B14F-4D97-AF65-F5344CB8AC3E}">
        <p14:creationId xmlns:p14="http://schemas.microsoft.com/office/powerpoint/2010/main" val="230831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6</a:t>
            </a:fld>
            <a:endParaRPr lang="en-GB"/>
          </a:p>
        </p:txBody>
      </p:sp>
    </p:spTree>
    <p:extLst>
      <p:ext uri="{BB962C8B-B14F-4D97-AF65-F5344CB8AC3E}">
        <p14:creationId xmlns:p14="http://schemas.microsoft.com/office/powerpoint/2010/main" val="78801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7</a:t>
            </a:fld>
            <a:endParaRPr lang="en-GB"/>
          </a:p>
        </p:txBody>
      </p:sp>
    </p:spTree>
    <p:extLst>
      <p:ext uri="{BB962C8B-B14F-4D97-AF65-F5344CB8AC3E}">
        <p14:creationId xmlns:p14="http://schemas.microsoft.com/office/powerpoint/2010/main" val="14699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8</a:t>
            </a:fld>
            <a:endParaRPr lang="en-GB"/>
          </a:p>
        </p:txBody>
      </p:sp>
    </p:spTree>
    <p:extLst>
      <p:ext uri="{BB962C8B-B14F-4D97-AF65-F5344CB8AC3E}">
        <p14:creationId xmlns:p14="http://schemas.microsoft.com/office/powerpoint/2010/main" val="133817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9</a:t>
            </a:fld>
            <a:endParaRPr lang="en-GB"/>
          </a:p>
        </p:txBody>
      </p:sp>
    </p:spTree>
    <p:extLst>
      <p:ext uri="{BB962C8B-B14F-4D97-AF65-F5344CB8AC3E}">
        <p14:creationId xmlns:p14="http://schemas.microsoft.com/office/powerpoint/2010/main" val="198447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10</a:t>
            </a:fld>
            <a:endParaRPr lang="en-GB"/>
          </a:p>
        </p:txBody>
      </p:sp>
    </p:spTree>
    <p:extLst>
      <p:ext uri="{BB962C8B-B14F-4D97-AF65-F5344CB8AC3E}">
        <p14:creationId xmlns:p14="http://schemas.microsoft.com/office/powerpoint/2010/main" val="87159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11</a:t>
            </a:fld>
            <a:endParaRPr lang="en-GB"/>
          </a:p>
        </p:txBody>
      </p:sp>
    </p:spTree>
    <p:extLst>
      <p:ext uri="{BB962C8B-B14F-4D97-AF65-F5344CB8AC3E}">
        <p14:creationId xmlns:p14="http://schemas.microsoft.com/office/powerpoint/2010/main" val="1139742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12</a:t>
            </a:fld>
            <a:endParaRPr lang="en-GB"/>
          </a:p>
        </p:txBody>
      </p:sp>
    </p:spTree>
    <p:extLst>
      <p:ext uri="{BB962C8B-B14F-4D97-AF65-F5344CB8AC3E}">
        <p14:creationId xmlns:p14="http://schemas.microsoft.com/office/powerpoint/2010/main" val="22475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13</a:t>
            </a:fld>
            <a:endParaRPr lang="en-GB"/>
          </a:p>
        </p:txBody>
      </p:sp>
    </p:spTree>
    <p:extLst>
      <p:ext uri="{BB962C8B-B14F-4D97-AF65-F5344CB8AC3E}">
        <p14:creationId xmlns:p14="http://schemas.microsoft.com/office/powerpoint/2010/main" val="26774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414557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SECTION HEADING">
    <p:bg>
      <p:bgPr>
        <a:solidFill>
          <a:srgbClr val="FFCD0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2BCF5F-1254-9C4F-A07B-411DE196D5A0}"/>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Tree>
    <p:extLst>
      <p:ext uri="{BB962C8B-B14F-4D97-AF65-F5344CB8AC3E}">
        <p14:creationId xmlns:p14="http://schemas.microsoft.com/office/powerpoint/2010/main" val="369547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3782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71B0-59D0-4931-9C1C-1189CEF8C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F7E91-5829-411E-AE48-4CDB007C5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D49139-6F20-4418-A1EE-F742C758DEC0}"/>
              </a:ext>
            </a:extLst>
          </p:cNvPr>
          <p:cNvSpPr>
            <a:spLocks noGrp="1"/>
          </p:cNvSpPr>
          <p:nvPr>
            <p:ph type="dt" sz="half" idx="10"/>
          </p:nvPr>
        </p:nvSpPr>
        <p:spPr/>
        <p:txBody>
          <a:bodyPr/>
          <a:lstStyle/>
          <a:p>
            <a:fld id="{65A64499-06FB-489A-93B6-5CBFB5DB46E6}" type="datetimeFigureOut">
              <a:rPr lang="en-GB" smtClean="0"/>
              <a:t>16/08/2024</a:t>
            </a:fld>
            <a:endParaRPr lang="en-GB"/>
          </a:p>
        </p:txBody>
      </p:sp>
      <p:sp>
        <p:nvSpPr>
          <p:cNvPr id="5" name="Footer Placeholder 4">
            <a:extLst>
              <a:ext uri="{FF2B5EF4-FFF2-40B4-BE49-F238E27FC236}">
                <a16:creationId xmlns:a16="http://schemas.microsoft.com/office/drawing/2014/main" id="{EE7F74E5-D1EB-4884-9A6B-438DE485F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58C1B-0309-4A05-A735-D330E4904BBF}"/>
              </a:ext>
            </a:extLst>
          </p:cNvPr>
          <p:cNvSpPr>
            <a:spLocks noGrp="1"/>
          </p:cNvSpPr>
          <p:nvPr>
            <p:ph type="sldNum" sz="quarter" idx="12"/>
          </p:nvPr>
        </p:nvSpPr>
        <p:spPr/>
        <p:txBody>
          <a:bodyPr/>
          <a:lstStyle/>
          <a:p>
            <a:fld id="{CBB03DA2-FE18-4361-A623-709FEED3FF40}" type="slidenum">
              <a:rPr lang="en-GB" smtClean="0"/>
              <a:t>‹#›</a:t>
            </a:fld>
            <a:endParaRPr lang="en-GB"/>
          </a:p>
        </p:txBody>
      </p:sp>
    </p:spTree>
    <p:extLst>
      <p:ext uri="{BB962C8B-B14F-4D97-AF65-F5344CB8AC3E}">
        <p14:creationId xmlns:p14="http://schemas.microsoft.com/office/powerpoint/2010/main" val="19470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8463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07312252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9797224"/>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5918309"/>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714790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275593819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9783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542043248"/>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96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993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73792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19111223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6653427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6341293"/>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17148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11488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375794315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344439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AF0-986A-4844-AD92-C8C966DDD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A99555-E741-4D5B-8D9C-ED359469D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64F3BD-EE49-4A9C-92EA-1BEFEC78A3FE}"/>
              </a:ext>
            </a:extLst>
          </p:cNvPr>
          <p:cNvSpPr>
            <a:spLocks noGrp="1"/>
          </p:cNvSpPr>
          <p:nvPr>
            <p:ph type="dt" sz="half" idx="10"/>
          </p:nvPr>
        </p:nvSpPr>
        <p:spPr/>
        <p:txBody>
          <a:bodyPr/>
          <a:lstStyle/>
          <a:p>
            <a:fld id="{9DDB0A5D-5853-456B-A6A3-DDF6100C482A}" type="datetimeFigureOut">
              <a:rPr lang="en-GB" smtClean="0"/>
              <a:t>16/08/2024</a:t>
            </a:fld>
            <a:endParaRPr lang="en-GB"/>
          </a:p>
        </p:txBody>
      </p:sp>
      <p:sp>
        <p:nvSpPr>
          <p:cNvPr id="5" name="Footer Placeholder 4">
            <a:extLst>
              <a:ext uri="{FF2B5EF4-FFF2-40B4-BE49-F238E27FC236}">
                <a16:creationId xmlns:a16="http://schemas.microsoft.com/office/drawing/2014/main" id="{AE572132-4F19-45EF-92CD-6DADA7F7C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F58178-12AA-435B-B5D2-360990C27CFA}"/>
              </a:ext>
            </a:extLst>
          </p:cNvPr>
          <p:cNvSpPr>
            <a:spLocks noGrp="1"/>
          </p:cNvSpPr>
          <p:nvPr>
            <p:ph type="sldNum" sz="quarter" idx="12"/>
          </p:nvPr>
        </p:nvSpPr>
        <p:spPr/>
        <p:txBody>
          <a:bodyPr/>
          <a:lstStyle/>
          <a:p>
            <a:fld id="{8A096D86-F91F-4909-B6BD-DB434592F270}" type="slidenum">
              <a:rPr lang="en-GB" smtClean="0"/>
              <a:t>‹#›</a:t>
            </a:fld>
            <a:endParaRPr lang="en-GB"/>
          </a:p>
        </p:txBody>
      </p:sp>
    </p:spTree>
    <p:extLst>
      <p:ext uri="{BB962C8B-B14F-4D97-AF65-F5344CB8AC3E}">
        <p14:creationId xmlns:p14="http://schemas.microsoft.com/office/powerpoint/2010/main" val="276648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83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51775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800"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pos="21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userDrawn="1"/>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9884374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5" r:id="rId3"/>
    <p:sldLayoutId id="2147483737" r:id="rId4"/>
    <p:sldLayoutId id="2147483739" r:id="rId5"/>
    <p:sldLayoutId id="2147483740" r:id="rId6"/>
    <p:sldLayoutId id="2147483741" r:id="rId7"/>
    <p:sldLayoutId id="2147483751" r:id="rId8"/>
    <p:sldLayoutId id="2147483688" r:id="rId9"/>
    <p:sldLayoutId id="2147483948" r:id="rId10"/>
    <p:sldLayoutId id="2147483949" r:id="rId11"/>
    <p:sldLayoutId id="2147483950"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2_913DBEE6.xml"/><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hyperlink" Target="https://www.booktrust.org.uk/what-we-do/programmes-and-campaigns/bookstart/practitioners/bookstart-toddler-and-pre-schooler/toddler-and-pre-school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www.booktrust.org.uk/what-we-do/programmes-and-campaigns/bookstart/families/toddler-and-pre-schooler-family-hu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hyperlink" Target="https://secure.booktrust.org.uk/newsletters/?utm_source=linkedin&amp;utm_medium=organic&amp;utm_campaign=fr-newsletter&amp;utm_content=linkedin-post-100923" TargetMode="External"/><Relationship Id="rId2" Type="http://schemas.microsoft.com/office/2018/10/relationships/comments" Target="../comments/modernComment_12A_CA64CC60.xml"/><Relationship Id="rId1" Type="http://schemas.openxmlformats.org/officeDocument/2006/relationships/slideLayout" Target="../slideLayouts/slideLayout18.xml"/><Relationship Id="rId6" Type="http://schemas.openxmlformats.org/officeDocument/2006/relationships/hyperlink" Target="https://www.booktrust.org.uk/what-we-do/programmes-and-campaigns/bookstart/practitioners/bookstart-toddler-and-pre-schooler/toddler-and-pre-schooler/" TargetMode="External"/><Relationship Id="rId5" Type="http://schemas.openxmlformats.org/officeDocument/2006/relationships/hyperlink" Target="https://eur01.safelinks.protection.outlook.com/?url=https%3A%2F%2Fwww.booktrust.org.uk%2Fglobalassets%2Fresources%2Feyto%2F2024-2025%2Fbookstart-toddler-and-pre-schooler-2024-25-permissions.docx&amp;data=05%7C02%7CCaitlin.Devine%40booktrust.org.uk%7Cb8b448d2285a4b31e74608dcbddd6ebf%7Cd46b9a34f59b44659265b045c8fd5b03%7C0%7C0%7C638594005959950718%7CUnknown%7CTWFpbGZsb3d8eyJWIjoiMC4wLjAwMDAiLCJQIjoiV2luMzIiLCJBTiI6Ik1haWwiLCJXVCI6Mn0%3D%7C0%7C%7C%7C&amp;sdata=Axz3uDNXjjjtg79HvN7iQWMCLLahguJ5j0WTbORk%2FRk%3D&amp;reserved=0" TargetMode="External"/><Relationship Id="rId4" Type="http://schemas.openxmlformats.org/officeDocument/2006/relationships/hyperlink" Target="http://../../../2023/Partner%20Resource%20Pack/Final%20drafts/England/booktrust.org.uk/familyhub"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microsoft.com/office/2018/10/relationships/comments" Target="../comments/modernComment_11D_86ABB85B.xml"/><Relationship Id="rId1" Type="http://schemas.openxmlformats.org/officeDocument/2006/relationships/slideLayout" Target="../slideLayouts/slideLayout14.xml"/><Relationship Id="rId4" Type="http://schemas.openxmlformats.org/officeDocument/2006/relationships/hyperlink" Target="https://www.booktrust.org.uk/globalassets/resources/research/booktrusts-benefits-of-reading-june-20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https://www.booktrust.org.uk/news-and-features/news/news-2023/almost-a-quarter-of-children-from-low-income-families-missing-out-on-the-benefits-of-reading-in-their-first-year/" TargetMode="External"/></Relationships>
</file>

<file path=ppt/slides/_rels/slide6.xml.rels><?xml version="1.0" encoding="UTF-8" standalone="yes"?>
<Relationships xmlns="http://schemas.openxmlformats.org/package/2006/relationships"><Relationship Id="rId3" Type="http://schemas.microsoft.com/office/2018/10/relationships/comments" Target="../comments/modernComment_11E_21AA47A5.xml"/><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4.jpe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microsoft.com/office/2018/10/relationships/comments" Target="../comments/modernComment_11F_FB631BDF.xm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microsoft.com/office/2018/10/relationships/comments" Target="../comments/modernComment_120_51C4366A.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hyperlink" Target="https://www.booktrust.org.uk/familyhub"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A0B3C-C744-4FF1-C62C-5537DAC42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descr="BookTrust​&#10;Early Years">
            <a:extLst>
              <a:ext uri="{FF2B5EF4-FFF2-40B4-BE49-F238E27FC236}">
                <a16:creationId xmlns:a16="http://schemas.microsoft.com/office/drawing/2014/main" id="{9643557C-7DEE-FCB8-077C-D072E846BB33}"/>
              </a:ext>
            </a:extLst>
          </p:cNvPr>
          <p:cNvSpPr>
            <a:spLocks noGrp="1"/>
          </p:cNvSpPr>
          <p:nvPr>
            <p:ph type="ctrTitle"/>
          </p:nvPr>
        </p:nvSpPr>
        <p:spPr>
          <a:xfrm>
            <a:off x="824248" y="2807594"/>
            <a:ext cx="10714596" cy="4662151"/>
          </a:xfrm>
        </p:spPr>
        <p:txBody>
          <a:bodyPr/>
          <a:lstStyle/>
          <a:p>
            <a:r>
              <a:rPr lang="en-US" err="1">
                <a:latin typeface="Galano Grotesque"/>
                <a:cs typeface="Arial"/>
              </a:rPr>
              <a:t>BookTrust</a:t>
            </a:r>
            <a:br>
              <a:rPr lang="en-US" b="0">
                <a:cs typeface="Arial"/>
              </a:rPr>
            </a:br>
            <a:r>
              <a:rPr lang="en-US" b="0">
                <a:cs typeface="Arial"/>
              </a:rPr>
              <a:t>Early Years</a:t>
            </a:r>
            <a:endParaRPr lang="en-US" b="0"/>
          </a:p>
        </p:txBody>
      </p:sp>
    </p:spTree>
    <p:extLst>
      <p:ext uri="{BB962C8B-B14F-4D97-AF65-F5344CB8AC3E}">
        <p14:creationId xmlns:p14="http://schemas.microsoft.com/office/powerpoint/2010/main" val="411705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40085-25EE-945C-489E-CE24B8F1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descr="Storyteller Toolkit">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b="1" i="0" u="none" strike="noStrike" dirty="0">
                <a:solidFill>
                  <a:srgbClr val="1DA5A0"/>
                </a:solidFill>
                <a:effectLst/>
                <a:latin typeface="Galano Grotesque" panose="00000500000000000000" pitchFamily="50" charset="0"/>
              </a:rPr>
              <a:t>Resources for Partners – Storyteller Toolkit</a:t>
            </a:r>
            <a:endParaRPr lang="en-US" dirty="0"/>
          </a:p>
        </p:txBody>
      </p:sp>
      <p:sp>
        <p:nvSpPr>
          <p:cNvPr id="10" name="TextBox 9">
            <a:extLst>
              <a:ext uri="{FF2B5EF4-FFF2-40B4-BE49-F238E27FC236}">
                <a16:creationId xmlns:a16="http://schemas.microsoft.com/office/drawing/2014/main" id="{60B30868-EBD0-85BF-B64F-83B90578948B}"/>
              </a:ext>
            </a:extLst>
          </p:cNvPr>
          <p:cNvSpPr txBox="1"/>
          <p:nvPr/>
        </p:nvSpPr>
        <p:spPr>
          <a:xfrm>
            <a:off x="866006" y="2356466"/>
            <a:ext cx="3670826" cy="2002728"/>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Some partners will receive these additional resources to support them in sharing stories with families. They can be used in settings as part of group storytelling sessions with families, or with individual families at home. </a:t>
            </a:r>
            <a:endParaRPr lang="en-US" sz="1400" b="0" i="0">
              <a:effectLst/>
              <a:latin typeface="Galano Grotesque" pitchFamily="2" charset="77"/>
            </a:endParaRPr>
          </a:p>
        </p:txBody>
      </p:sp>
      <p:pic>
        <p:nvPicPr>
          <p:cNvPr id="8" name="Picture 7" descr="A blue backpack with a puppet and books&#10;&#10;Description automatically generated">
            <a:extLst>
              <a:ext uri="{FF2B5EF4-FFF2-40B4-BE49-F238E27FC236}">
                <a16:creationId xmlns:a16="http://schemas.microsoft.com/office/drawing/2014/main" id="{9586E96B-E27C-339D-C824-A71B9EC0E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273" y="1428618"/>
            <a:ext cx="7183348" cy="4005316"/>
          </a:xfrm>
          <a:prstGeom prst="rect">
            <a:avLst/>
          </a:prstGeom>
        </p:spPr>
      </p:pic>
    </p:spTree>
    <p:extLst>
      <p:ext uri="{BB962C8B-B14F-4D97-AF65-F5344CB8AC3E}">
        <p14:creationId xmlns:p14="http://schemas.microsoft.com/office/powerpoint/2010/main" val="243674288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837F0-2062-AF8F-290C-AF05A836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Early Years: Digital Resources for Partners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1909427" y="1270274"/>
            <a:ext cx="5912740" cy="4321632"/>
          </a:xfrm>
          <a:prstGeom prst="rect">
            <a:avLst/>
          </a:prstGeom>
          <a:noFill/>
        </p:spPr>
        <p:txBody>
          <a:bodyPr wrap="square">
            <a:spAutoFit/>
          </a:bodyPr>
          <a:lstStyle/>
          <a:p>
            <a:pPr algn="l" rtl="0" fontAlgn="base">
              <a:lnSpc>
                <a:spcPct val="150000"/>
              </a:lnSpc>
            </a:pPr>
            <a:r>
              <a:rPr lang="en-US" sz="1400" b="0" i="0" dirty="0">
                <a:solidFill>
                  <a:srgbClr val="000000"/>
                </a:solidFill>
                <a:effectLst/>
                <a:latin typeface="Galano Grotesque" pitchFamily="2" charset="77"/>
              </a:rPr>
              <a:t>The </a:t>
            </a:r>
            <a:r>
              <a:rPr lang="en-US" sz="1400" b="1" i="0" dirty="0">
                <a:solidFill>
                  <a:schemeClr val="accent1"/>
                </a:solidFill>
                <a:effectLst/>
                <a:latin typeface="Galano Grotesque" pitchFamily="2" charset="77"/>
                <a:hlinkClick r:id="rId4">
                  <a:extLst>
                    <a:ext uri="{A12FA001-AC4F-418D-AE19-62706E023703}">
                      <ahyp:hlinkClr xmlns:ahyp="http://schemas.microsoft.com/office/drawing/2018/hyperlinkcolor" val="tx"/>
                    </a:ext>
                  </a:extLst>
                </a:hlinkClick>
              </a:rPr>
              <a:t>Storyteller Hub</a:t>
            </a:r>
            <a:r>
              <a:rPr lang="en-US" sz="1400" b="1" i="0" dirty="0">
                <a:solidFill>
                  <a:schemeClr val="accent1"/>
                </a:solidFill>
                <a:effectLst/>
                <a:latin typeface="Galano Grotesque" pitchFamily="2" charset="77"/>
              </a:rPr>
              <a:t> </a:t>
            </a:r>
            <a:r>
              <a:rPr lang="en-US" sz="1400" b="0" i="0" dirty="0">
                <a:solidFill>
                  <a:srgbClr val="000000"/>
                </a:solidFill>
                <a:effectLst/>
                <a:latin typeface="Galano Grotesque" pitchFamily="2" charset="77"/>
              </a:rPr>
              <a:t>is a dedicated space for information and tools to help you support families on their reading journeys. </a:t>
            </a:r>
          </a:p>
          <a:p>
            <a:pPr algn="l" rtl="0" fontAlgn="base">
              <a:lnSpc>
                <a:spcPct val="150000"/>
              </a:lnSpc>
            </a:pPr>
            <a:endParaRPr lang="en-US" sz="1400" dirty="0">
              <a:solidFill>
                <a:srgbClr val="000000"/>
              </a:solidFill>
              <a:latin typeface="Galano Grotesque" pitchFamily="2" charset="77"/>
            </a:endParaRPr>
          </a:p>
          <a:p>
            <a:pPr algn="l" rtl="0" fontAlgn="base">
              <a:lnSpc>
                <a:spcPct val="150000"/>
              </a:lnSpc>
            </a:pPr>
            <a:r>
              <a:rPr lang="en-US" sz="1400" b="0" i="0" dirty="0">
                <a:solidFill>
                  <a:srgbClr val="000000"/>
                </a:solidFill>
                <a:effectLst/>
                <a:latin typeface="Galano Grotesque" pitchFamily="2" charset="77"/>
              </a:rPr>
              <a:t>Here you will find: </a:t>
            </a:r>
          </a:p>
          <a:p>
            <a:pPr algn="l" rtl="0" fontAlgn="base">
              <a:lnSpc>
                <a:spcPct val="150000"/>
              </a:lnSpc>
            </a:pPr>
            <a:endParaRPr lang="en-US" sz="1400" b="0" i="0" dirty="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Information on what’s inside your packs and how you could use them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Downloadable resources, booklists, activities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Storytelling tips from Michael Rosen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Videos to share with families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A letter to share with Parents and Carers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Social media templates for you to share what’s going on in your setting with families </a:t>
            </a:r>
          </a:p>
        </p:txBody>
      </p:sp>
    </p:spTree>
    <p:extLst>
      <p:ext uri="{BB962C8B-B14F-4D97-AF65-F5344CB8AC3E}">
        <p14:creationId xmlns:p14="http://schemas.microsoft.com/office/powerpoint/2010/main" val="368464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E6DEB8-6E72-EF8E-338D-43AA57A30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Gifting your packs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2110673" y="1163006"/>
            <a:ext cx="7651513" cy="3998467"/>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When you receive your packs: </a:t>
            </a:r>
          </a:p>
          <a:p>
            <a:pPr algn="l" rtl="0" fontAlgn="base">
              <a:lnSpc>
                <a:spcPct val="150000"/>
              </a:lnSpc>
            </a:pP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Gift the packs to families that you work with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Encourage children and their parents or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to explore the contents of their packs together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Talk to families about the benefits of shared reading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Signpost families to the </a:t>
            </a:r>
            <a:r>
              <a:rPr lang="en-US" sz="1400" b="1" i="0">
                <a:solidFill>
                  <a:schemeClr val="accent1"/>
                </a:solidFill>
                <a:effectLst/>
                <a:latin typeface="Galano Grotesque" pitchFamily="2" charset="77"/>
                <a:hlinkClick r:id="rId4">
                  <a:extLst>
                    <a:ext uri="{A12FA001-AC4F-418D-AE19-62706E023703}">
                      <ahyp:hlinkClr xmlns:ahyp="http://schemas.microsoft.com/office/drawing/2018/hyperlinkcolor" val="tx"/>
                    </a:ext>
                  </a:extLst>
                </a:hlinkClick>
              </a:rPr>
              <a:t>Family Hub</a:t>
            </a:r>
            <a:r>
              <a:rPr lang="en-US" sz="1400" b="1" i="0">
                <a:solidFill>
                  <a:schemeClr val="accent1"/>
                </a:solidFill>
                <a:effectLst/>
                <a:latin typeface="Galano Grotesque" pitchFamily="2" charset="77"/>
              </a:rPr>
              <a:t> </a:t>
            </a:r>
            <a:r>
              <a:rPr lang="en-US" sz="1400" b="0" i="0">
                <a:solidFill>
                  <a:srgbClr val="000000"/>
                </a:solidFill>
                <a:effectLst/>
                <a:latin typeface="Galano Grotesque" pitchFamily="2" charset="77"/>
              </a:rPr>
              <a:t>for further activities and support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Encourage families to provide feedback on their packs by taking part in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online Family Survey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If your setting gifts both </a:t>
            </a:r>
            <a:r>
              <a:rPr lang="en-US" sz="1400" b="0" i="0" err="1">
                <a:solidFill>
                  <a:srgbClr val="000000"/>
                </a:solidFill>
                <a:effectLst/>
                <a:latin typeface="Galano Grotesque" pitchFamily="2" charset="77"/>
              </a:rPr>
              <a:t>Bookstart</a:t>
            </a:r>
            <a:r>
              <a:rPr lang="en-US" sz="1400" b="0" i="0">
                <a:solidFill>
                  <a:srgbClr val="000000"/>
                </a:solidFill>
                <a:effectLst/>
                <a:latin typeface="Galano Grotesque" pitchFamily="2" charset="77"/>
              </a:rPr>
              <a:t> Toddler and Pre-schooler resources, you might like to mention when gifting Toddler packs to families, that they will receive another pack when their child is aged 3-4. </a:t>
            </a:r>
          </a:p>
        </p:txBody>
      </p:sp>
    </p:spTree>
    <p:extLst>
      <p:ext uri="{BB962C8B-B14F-4D97-AF65-F5344CB8AC3E}">
        <p14:creationId xmlns:p14="http://schemas.microsoft.com/office/powerpoint/2010/main" val="237006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A236BF-8A74-FD37-FEF0-870750ABC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Creating an impactful gifting moment</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855729" y="1633508"/>
            <a:ext cx="7036422" cy="2649059"/>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Some families may need more help to make shared reading a regular part of their lives.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research has told us that modelling how families can use the packs, and incorporating storytelling into the gifting experience can make gifting more impactful.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1">
                <a:solidFill>
                  <a:schemeClr val="accent6"/>
                </a:solidFill>
                <a:effectLst/>
                <a:latin typeface="Galano Grotesque" pitchFamily="2" charset="77"/>
              </a:rPr>
              <a:t>Families who remembered someone explaining and modelling how to use the pack were more likely to read and share stories more with their child (90%) than those who did not (75%). </a:t>
            </a:r>
          </a:p>
        </p:txBody>
      </p:sp>
      <p:sp>
        <p:nvSpPr>
          <p:cNvPr id="5" name="TextBox 4">
            <a:extLst>
              <a:ext uri="{FF2B5EF4-FFF2-40B4-BE49-F238E27FC236}">
                <a16:creationId xmlns:a16="http://schemas.microsoft.com/office/drawing/2014/main" id="{D455F96E-E39D-FF8A-8640-44B4FC7924CC}"/>
              </a:ext>
            </a:extLst>
          </p:cNvPr>
          <p:cNvSpPr txBox="1"/>
          <p:nvPr/>
        </p:nvSpPr>
        <p:spPr>
          <a:xfrm>
            <a:off x="2894601" y="4731984"/>
            <a:ext cx="4128053" cy="1015663"/>
          </a:xfrm>
          <a:prstGeom prst="rect">
            <a:avLst/>
          </a:prstGeom>
          <a:noFill/>
        </p:spPr>
        <p:txBody>
          <a:bodyPr wrap="square" lIns="91440" tIns="45720" rIns="91440" bIns="45720" rtlCol="0" anchor="t">
            <a:spAutoFit/>
          </a:bodyPr>
          <a:lstStyle/>
          <a:p>
            <a:r>
              <a:rPr lang="en-US" sz="1400" b="0" i="0" dirty="0">
                <a:solidFill>
                  <a:srgbClr val="000000"/>
                </a:solidFill>
                <a:effectLst/>
                <a:latin typeface="Galano Grotesque"/>
              </a:rPr>
              <a:t>The next slide offers a few tips to help </a:t>
            </a:r>
            <a:br>
              <a:rPr lang="en-US" sz="1400" b="0" i="0" dirty="0">
                <a:effectLst/>
                <a:latin typeface="Galano Grotesque" pitchFamily="2" charset="77"/>
              </a:rPr>
            </a:br>
            <a:r>
              <a:rPr lang="en-US" sz="1400" b="0" i="0" dirty="0">
                <a:solidFill>
                  <a:srgbClr val="000000"/>
                </a:solidFill>
                <a:effectLst/>
                <a:latin typeface="Galano Grotesque"/>
              </a:rPr>
              <a:t>families to incorporate books into their </a:t>
            </a:r>
            <a:br>
              <a:rPr lang="en-US" sz="1400" b="0" i="0" dirty="0">
                <a:effectLst/>
                <a:latin typeface="Galano Grotesque" pitchFamily="2" charset="77"/>
              </a:rPr>
            </a:br>
            <a:r>
              <a:rPr lang="en-US" sz="1400" b="0" i="0" dirty="0">
                <a:solidFill>
                  <a:srgbClr val="000000"/>
                </a:solidFill>
                <a:effectLst/>
                <a:latin typeface="Galano Grotesque"/>
              </a:rPr>
              <a:t>lives on a more regular basis</a:t>
            </a:r>
            <a:r>
              <a:rPr lang="en-US" sz="1600" b="0" i="0" dirty="0">
                <a:solidFill>
                  <a:srgbClr val="000000"/>
                </a:solidFill>
                <a:effectLst/>
                <a:latin typeface="Galano Grotesque"/>
              </a:rPr>
              <a:t>. </a:t>
            </a:r>
          </a:p>
          <a:p>
            <a:endParaRPr lang="en-US" sz="1600">
              <a:latin typeface="Galano Grotesque" pitchFamily="2" charset="77"/>
            </a:endParaRPr>
          </a:p>
        </p:txBody>
      </p:sp>
      <p:pic>
        <p:nvPicPr>
          <p:cNvPr id="6" name="Picture 5">
            <a:extLst>
              <a:ext uri="{FF2B5EF4-FFF2-40B4-BE49-F238E27FC236}">
                <a16:creationId xmlns:a16="http://schemas.microsoft.com/office/drawing/2014/main" id="{5C6A2FC3-AB92-DF6F-B82F-657E02C5621E}"/>
              </a:ext>
              <a:ext uri="{C183D7F6-B498-43B3-948B-1728B52AA6E4}">
                <adec:decorative xmlns:adec="http://schemas.microsoft.com/office/drawing/2017/decorative" val="1"/>
              </a:ext>
            </a:extLst>
          </p:cNvPr>
          <p:cNvPicPr>
            <a:picLocks noChangeAspect="1"/>
          </p:cNvPicPr>
          <p:nvPr/>
        </p:nvPicPr>
        <p:blipFill rotWithShape="1">
          <a:blip r:embed="rId4"/>
          <a:srcRect l="17788" t="242" r="25481" b="20339"/>
          <a:stretch/>
        </p:blipFill>
        <p:spPr>
          <a:xfrm>
            <a:off x="8011633" y="1690577"/>
            <a:ext cx="3628200" cy="3368229"/>
          </a:xfrm>
          <a:prstGeom prst="rect">
            <a:avLst/>
          </a:prstGeom>
        </p:spPr>
      </p:pic>
    </p:spTree>
    <p:extLst>
      <p:ext uri="{BB962C8B-B14F-4D97-AF65-F5344CB8AC3E}">
        <p14:creationId xmlns:p14="http://schemas.microsoft.com/office/powerpoint/2010/main" val="265394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C420-6C59-614C-9315-4F443FDD3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Creating an impactful gifting moment</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4730201" y="1548796"/>
            <a:ext cx="6466655" cy="3295389"/>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Point out that books are great for out and about as well as for home!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Sometimes a little role play with a staff member just focusing on a child’s interest and not reading the story cover to cover can help parents to feel a bit more confident – it doesn’t have to be word perfect. Talk about the pictures, have fun, and enjoy the interaction.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Share the activity cards with families to give them ideas for how to enjoy the stories at home. Perhaps demonstrate one during a session first, to help families feel a bit more confident. </a:t>
            </a:r>
          </a:p>
        </p:txBody>
      </p:sp>
      <p:pic>
        <p:nvPicPr>
          <p:cNvPr id="6" name="Picture 5">
            <a:extLst>
              <a:ext uri="{FF2B5EF4-FFF2-40B4-BE49-F238E27FC236}">
                <a16:creationId xmlns:a16="http://schemas.microsoft.com/office/drawing/2014/main" id="{6E41EBBC-56B5-DCB4-F71C-1158E2A6591F}"/>
              </a:ext>
              <a:ext uri="{C183D7F6-B498-43B3-948B-1728B52AA6E4}">
                <adec:decorative xmlns:adec="http://schemas.microsoft.com/office/drawing/2017/decorative" val="1"/>
              </a:ext>
            </a:extLst>
          </p:cNvPr>
          <p:cNvPicPr>
            <a:picLocks noChangeAspect="1"/>
          </p:cNvPicPr>
          <p:nvPr/>
        </p:nvPicPr>
        <p:blipFill rotWithShape="1">
          <a:blip r:embed="rId4"/>
          <a:srcRect l="16488" t="641" r="12634" b="3526"/>
          <a:stretch/>
        </p:blipFill>
        <p:spPr>
          <a:xfrm>
            <a:off x="914400" y="1610832"/>
            <a:ext cx="3601119" cy="3237837"/>
          </a:xfrm>
          <a:prstGeom prst="rect">
            <a:avLst/>
          </a:prstGeom>
        </p:spPr>
      </p:pic>
    </p:spTree>
    <p:extLst>
      <p:ext uri="{BB962C8B-B14F-4D97-AF65-F5344CB8AC3E}">
        <p14:creationId xmlns:p14="http://schemas.microsoft.com/office/powerpoint/2010/main" val="76247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C5D1C-62C5-7715-D33C-2B7CE0ADB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Building confidence to share stories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5307034" y="1625958"/>
            <a:ext cx="6475448" cy="1033232"/>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We know that not all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find reading with their child easy. Here are some messages you may wish to share with the families you work with to help increase their confidence:  </a:t>
            </a:r>
          </a:p>
        </p:txBody>
      </p:sp>
      <p:sp>
        <p:nvSpPr>
          <p:cNvPr id="6" name="TextBox 5">
            <a:extLst>
              <a:ext uri="{FF2B5EF4-FFF2-40B4-BE49-F238E27FC236}">
                <a16:creationId xmlns:a16="http://schemas.microsoft.com/office/drawing/2014/main" id="{8F5B1055-4F8D-81C6-94E9-F34ADCB220E4}"/>
              </a:ext>
            </a:extLst>
          </p:cNvPr>
          <p:cNvSpPr txBox="1"/>
          <p:nvPr/>
        </p:nvSpPr>
        <p:spPr>
          <a:xfrm>
            <a:off x="5307034" y="2821833"/>
            <a:ext cx="5690978" cy="2877711"/>
          </a:xfrm>
          <a:prstGeom prst="rect">
            <a:avLst/>
          </a:prstGeom>
          <a:noFill/>
        </p:spPr>
        <p:txBody>
          <a:bodyPr wrap="square" rtlCol="0">
            <a:spAutoFit/>
          </a:bodyPr>
          <a:lstStyle/>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There is no wrong way to share a story. </a:t>
            </a:r>
            <a:r>
              <a:rPr lang="en-US" sz="1400" b="0" i="0">
                <a:solidFill>
                  <a:srgbClr val="333333"/>
                </a:solidFill>
                <a:effectLst/>
                <a:latin typeface="Galano Grotesque" pitchFamily="2" charset="77"/>
              </a:rPr>
              <a:t>Having fun together is way more important than getting the words 'right'! </a:t>
            </a: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A book doesn’t need to be read from cover to cover to get the benefits.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 doesn’t matter who is sharing stories, anyone can read with children - the more the better!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It’s never too late to start sharing stories. </a:t>
            </a:r>
          </a:p>
          <a:p>
            <a:pPr algn="ctr"/>
            <a:endParaRPr lang="en-US" sz="1400">
              <a:latin typeface="Galano Grotesque" pitchFamily="2" charset="77"/>
            </a:endParaRPr>
          </a:p>
        </p:txBody>
      </p:sp>
      <p:pic>
        <p:nvPicPr>
          <p:cNvPr id="7" name="Picture 6">
            <a:extLst>
              <a:ext uri="{FF2B5EF4-FFF2-40B4-BE49-F238E27FC236}">
                <a16:creationId xmlns:a16="http://schemas.microsoft.com/office/drawing/2014/main" id="{9FBFD538-90B9-70D4-6F10-61D4FE0FC4AD}"/>
              </a:ext>
              <a:ext uri="{C183D7F6-B498-43B3-948B-1728B52AA6E4}">
                <adec:decorative xmlns:adec="http://schemas.microsoft.com/office/drawing/2017/decorative" val="1"/>
              </a:ext>
            </a:extLst>
          </p:cNvPr>
          <p:cNvPicPr>
            <a:picLocks noChangeAspect="1"/>
          </p:cNvPicPr>
          <p:nvPr/>
        </p:nvPicPr>
        <p:blipFill rotWithShape="1">
          <a:blip r:embed="rId4"/>
          <a:srcRect l="14628" t="968" r="19904" b="158"/>
          <a:stretch/>
        </p:blipFill>
        <p:spPr>
          <a:xfrm>
            <a:off x="1330842" y="1785384"/>
            <a:ext cx="3175534" cy="3192127"/>
          </a:xfrm>
          <a:prstGeom prst="rect">
            <a:avLst/>
          </a:prstGeom>
        </p:spPr>
      </p:pic>
    </p:spTree>
    <p:extLst>
      <p:ext uri="{BB962C8B-B14F-4D97-AF65-F5344CB8AC3E}">
        <p14:creationId xmlns:p14="http://schemas.microsoft.com/office/powerpoint/2010/main" val="125470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FA354-3FAF-5C1B-7FB9-2DB607B97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Libraries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01299" y="1824336"/>
            <a:ext cx="5640178" cy="2321085"/>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As well as having lots of great books that families can enjoy together, many libraries run regular story and rhyme sessions, including </a:t>
            </a:r>
            <a:r>
              <a:rPr lang="en-US" sz="1400" b="0" i="0" err="1">
                <a:solidFill>
                  <a:srgbClr val="000000"/>
                </a:solidFill>
                <a:effectLst/>
                <a:latin typeface="Galano Grotesque" pitchFamily="2" charset="77"/>
              </a:rPr>
              <a:t>BookTrust</a:t>
            </a:r>
            <a:r>
              <a:rPr lang="en-US" sz="1400" b="0" i="0">
                <a:solidFill>
                  <a:srgbClr val="000000"/>
                </a:solidFill>
                <a:effectLst/>
                <a:latin typeface="Galano Grotesque" pitchFamily="2" charset="77"/>
              </a:rPr>
              <a:t> Storytime, for children to enjoy. Why not encourage families to visit their local library to continue their reading journey?  </a:t>
            </a:r>
          </a:p>
          <a:p>
            <a:pPr algn="l" rtl="0" fontAlgn="base">
              <a:lnSpc>
                <a:spcPct val="150000"/>
              </a:lnSpc>
            </a:pPr>
            <a:endParaRPr lang="en-US" sz="1400" b="0" i="0">
              <a:solidFill>
                <a:srgbClr val="000000"/>
              </a:solidFill>
              <a:effectLst/>
              <a:latin typeface="Galano Grotesque" pitchFamily="2" charset="77"/>
            </a:endParaRPr>
          </a:p>
          <a:p>
            <a:pPr fontAlgn="base">
              <a:lnSpc>
                <a:spcPct val="150000"/>
              </a:lnSpc>
            </a:pPr>
            <a:r>
              <a:rPr lang="en-US" sz="1400" b="0" i="0">
                <a:solidFill>
                  <a:srgbClr val="000000"/>
                </a:solidFill>
                <a:effectLst/>
                <a:latin typeface="Galano Grotesque"/>
              </a:rPr>
              <a:t>Your local </a:t>
            </a:r>
            <a:r>
              <a:rPr lang="en-US" sz="1400" err="1">
                <a:solidFill>
                  <a:srgbClr val="000000"/>
                </a:solidFill>
                <a:latin typeface="Galano Grotesque"/>
              </a:rPr>
              <a:t>Bookstart</a:t>
            </a:r>
            <a:r>
              <a:rPr lang="en-US" sz="1400">
                <a:solidFill>
                  <a:srgbClr val="000000"/>
                </a:solidFill>
                <a:latin typeface="Galano Grotesque"/>
              </a:rPr>
              <a:t> Coordinator</a:t>
            </a:r>
            <a:r>
              <a:rPr lang="en-US" sz="1400" b="0" i="0">
                <a:solidFill>
                  <a:srgbClr val="000000"/>
                </a:solidFill>
                <a:effectLst/>
                <a:latin typeface="Galano Grotesque"/>
              </a:rPr>
              <a:t> will be able to help signpost you to your local library.</a:t>
            </a:r>
          </a:p>
        </p:txBody>
      </p:sp>
      <p:pic>
        <p:nvPicPr>
          <p:cNvPr id="3" name="Picture 2">
            <a:extLst>
              <a:ext uri="{FF2B5EF4-FFF2-40B4-BE49-F238E27FC236}">
                <a16:creationId xmlns:a16="http://schemas.microsoft.com/office/drawing/2014/main" id="{F166FC8E-4247-9437-6A1B-EAB9C109AEBE}"/>
              </a:ext>
              <a:ext uri="{C183D7F6-B498-43B3-948B-1728B52AA6E4}">
                <adec:decorative xmlns:adec="http://schemas.microsoft.com/office/drawing/2017/decorative" val="1"/>
              </a:ext>
            </a:extLst>
          </p:cNvPr>
          <p:cNvPicPr>
            <a:picLocks noChangeAspect="1"/>
          </p:cNvPicPr>
          <p:nvPr/>
        </p:nvPicPr>
        <p:blipFill rotWithShape="1">
          <a:blip r:embed="rId4"/>
          <a:srcRect l="29532" t="4878" r="-204" b="305"/>
          <a:stretch/>
        </p:blipFill>
        <p:spPr>
          <a:xfrm>
            <a:off x="7426841" y="1557267"/>
            <a:ext cx="4061853" cy="3637378"/>
          </a:xfrm>
          <a:prstGeom prst="rect">
            <a:avLst/>
          </a:prstGeom>
        </p:spPr>
      </p:pic>
    </p:spTree>
    <p:extLst>
      <p:ext uri="{BB962C8B-B14F-4D97-AF65-F5344CB8AC3E}">
        <p14:creationId xmlns:p14="http://schemas.microsoft.com/office/powerpoint/2010/main" val="365185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83F2B-38E8-92F4-B8DC-07BB50CB8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latin typeface="Galano Grotesque"/>
                <a:cs typeface="Arial"/>
              </a:rPr>
              <a:t>Useful links and further information</a:t>
            </a:r>
            <a:endParaRPr lang="en-US"/>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2833352" y="1485037"/>
            <a:ext cx="6223662" cy="2278541"/>
          </a:xfrm>
        </p:spPr>
        <p:txBody>
          <a:bodyPr vert="horz" lIns="91440" tIns="45720" rIns="91440" bIns="45720" rtlCol="0" anchor="t">
            <a:normAutofit/>
          </a:bodyPr>
          <a:lstStyle/>
          <a:p>
            <a:pPr algn="l" rtl="0" fontAlgn="base"/>
            <a:r>
              <a:rPr lang="en-GB" sz="1400" b="1" i="0">
                <a:solidFill>
                  <a:schemeClr val="accent1"/>
                </a:solidFill>
                <a:effectLst/>
                <a:hlinkClick r:id="rId4">
                  <a:extLst>
                    <a:ext uri="{A12FA001-AC4F-418D-AE19-62706E023703}">
                      <ahyp:hlinkClr xmlns:ahyp="http://schemas.microsoft.com/office/drawing/2018/hyperlinkcolor" val="tx"/>
                    </a:ext>
                  </a:extLst>
                </a:hlinkClick>
              </a:rPr>
              <a:t>Bookstart Family Hub</a:t>
            </a:r>
            <a:endParaRPr lang="en-GB" sz="1400" b="0" i="0">
              <a:solidFill>
                <a:schemeClr val="accent1"/>
              </a:solidFill>
              <a:effectLst/>
              <a:hlinkClick r:id="rId4">
                <a:extLst>
                  <a:ext uri="{A12FA001-AC4F-418D-AE19-62706E023703}">
                    <ahyp:hlinkClr xmlns:ahyp="http://schemas.microsoft.com/office/drawing/2018/hyperlinkcolor" val="tx"/>
                  </a:ext>
                </a:extLst>
              </a:hlinkClick>
            </a:endParaRPr>
          </a:p>
          <a:p>
            <a:pPr marL="0" indent="0" algn="l" rtl="0" fontAlgn="base">
              <a:buNone/>
            </a:pPr>
            <a:endParaRPr lang="en-GB" sz="1400" b="0" i="0">
              <a:solidFill>
                <a:srgbClr val="000000"/>
              </a:solidFill>
              <a:effectLst/>
            </a:endParaRPr>
          </a:p>
          <a:p>
            <a:pPr algn="l" rtl="0" fontAlgn="base"/>
            <a:r>
              <a:rPr lang="en-GB" sz="1400" b="1" i="0" dirty="0">
                <a:solidFill>
                  <a:schemeClr val="accent1"/>
                </a:solidFill>
                <a:effectLst/>
                <a:latin typeface="Galano Grotesque"/>
                <a:cs typeface="Arial"/>
                <a:hlinkClick r:id="rId5"/>
              </a:rPr>
              <a:t>Author permissions</a:t>
            </a:r>
            <a:r>
              <a:rPr lang="en-GB" sz="1400" b="0" i="0" dirty="0">
                <a:solidFill>
                  <a:schemeClr val="accent1"/>
                </a:solidFill>
                <a:effectLst/>
                <a:latin typeface="Galano Grotesque"/>
                <a:cs typeface="Arial"/>
              </a:rPr>
              <a:t> </a:t>
            </a:r>
          </a:p>
          <a:p>
            <a:pPr marL="0" indent="0" algn="l" rtl="0" fontAlgn="base">
              <a:buNone/>
            </a:pPr>
            <a:endParaRPr lang="en-GB" sz="1400" b="0" i="0">
              <a:solidFill>
                <a:srgbClr val="000000"/>
              </a:solidFill>
              <a:effectLst/>
            </a:endParaRPr>
          </a:p>
          <a:p>
            <a:pPr algn="l" rtl="0" fontAlgn="base"/>
            <a:r>
              <a:rPr lang="en-GB" sz="1400" b="1" i="0">
                <a:solidFill>
                  <a:schemeClr val="accent1"/>
                </a:solidFill>
                <a:effectLst/>
                <a:hlinkClick r:id="rId6">
                  <a:extLst>
                    <a:ext uri="{A12FA001-AC4F-418D-AE19-62706E023703}">
                      <ahyp:hlinkClr xmlns:ahyp="http://schemas.microsoft.com/office/drawing/2018/hyperlinkcolor" val="tx"/>
                    </a:ext>
                  </a:extLst>
                </a:hlinkClick>
              </a:rPr>
              <a:t>BookTrust’s Storyteller Hub for partners</a:t>
            </a:r>
            <a:endParaRPr lang="en-GB" sz="1400" b="0" i="0">
              <a:solidFill>
                <a:schemeClr val="accent1"/>
              </a:solidFill>
              <a:effectLst/>
            </a:endParaRPr>
          </a:p>
        </p:txBody>
      </p:sp>
      <p:sp>
        <p:nvSpPr>
          <p:cNvPr id="6" name="TextBox 5">
            <a:extLst>
              <a:ext uri="{FF2B5EF4-FFF2-40B4-BE49-F238E27FC236}">
                <a16:creationId xmlns:a16="http://schemas.microsoft.com/office/drawing/2014/main" id="{3649E5F2-D222-0B8E-CEE8-024FFF0F77B7}"/>
              </a:ext>
            </a:extLst>
          </p:cNvPr>
          <p:cNvSpPr txBox="1"/>
          <p:nvPr/>
        </p:nvSpPr>
        <p:spPr>
          <a:xfrm>
            <a:off x="2833352" y="3940935"/>
            <a:ext cx="7122017" cy="1600438"/>
          </a:xfrm>
          <a:prstGeom prst="rect">
            <a:avLst/>
          </a:prstGeom>
          <a:noFill/>
        </p:spPr>
        <p:txBody>
          <a:bodyPr wrap="square" rtlCol="0">
            <a:spAutoFit/>
          </a:bodyPr>
          <a:lstStyle/>
          <a:p>
            <a:pPr algn="l" rtl="0" fontAlgn="base">
              <a:lnSpc>
                <a:spcPct val="150000"/>
              </a:lnSpc>
            </a:pPr>
            <a:r>
              <a:rPr lang="en-GB" sz="1400" b="1" i="0">
                <a:solidFill>
                  <a:srgbClr val="4B5055"/>
                </a:solidFill>
                <a:effectLst/>
                <a:latin typeface="Galano Grotesque" pitchFamily="2" charset="77"/>
              </a:rPr>
              <a:t>Sign up to </a:t>
            </a:r>
            <a:r>
              <a:rPr lang="en-GB" sz="1400" b="1" i="0" err="1">
                <a:solidFill>
                  <a:srgbClr val="4B5055"/>
                </a:solidFill>
                <a:effectLst/>
                <a:latin typeface="Galano Grotesque" pitchFamily="2" charset="77"/>
              </a:rPr>
              <a:t>BookTrust’s</a:t>
            </a:r>
            <a:r>
              <a:rPr lang="en-GB" sz="1400" b="1" i="0">
                <a:solidFill>
                  <a:srgbClr val="4B5055"/>
                </a:solidFill>
                <a:effectLst/>
                <a:latin typeface="Galano Grotesque" pitchFamily="2" charset="77"/>
              </a:rPr>
              <a:t> Early Years Newsletter for regular updates:</a:t>
            </a:r>
            <a:r>
              <a:rPr lang="en-GB" sz="1400" b="1" i="0">
                <a:solidFill>
                  <a:schemeClr val="accent1"/>
                </a:solidFill>
                <a:effectLst/>
                <a:latin typeface="Galano Grotesque"/>
              </a:rPr>
              <a:t> </a:t>
            </a:r>
            <a:r>
              <a:rPr lang="en-GB" sz="1400" b="1">
                <a:solidFill>
                  <a:schemeClr val="accent1"/>
                </a:solidFill>
                <a:latin typeface="Galano Grotesque"/>
                <a:hlinkClick r:id="rId7">
                  <a:extLst>
                    <a:ext uri="{A12FA001-AC4F-418D-AE19-62706E023703}">
                      <ahyp:hlinkClr xmlns:ahyp="http://schemas.microsoft.com/office/drawing/2018/hyperlinkcolor" val="tx"/>
                    </a:ext>
                  </a:extLst>
                </a:hlinkClick>
              </a:rPr>
              <a:t>Newsletter sign up · </a:t>
            </a:r>
            <a:r>
              <a:rPr lang="en-GB" sz="1400" b="1" err="1">
                <a:solidFill>
                  <a:schemeClr val="accent1"/>
                </a:solidFill>
                <a:latin typeface="Galano Grotesque"/>
                <a:hlinkClick r:id="rId7">
                  <a:extLst>
                    <a:ext uri="{A12FA001-AC4F-418D-AE19-62706E023703}">
                      <ahyp:hlinkClr xmlns:ahyp="http://schemas.microsoft.com/office/drawing/2018/hyperlinkcolor" val="tx"/>
                    </a:ext>
                  </a:extLst>
                </a:hlinkClick>
              </a:rPr>
              <a:t>BookTrust</a:t>
            </a:r>
            <a:r>
              <a:rPr lang="en-GB" sz="1400" b="1">
                <a:solidFill>
                  <a:schemeClr val="accent1"/>
                </a:solidFill>
                <a:latin typeface="Galano Grotesque"/>
                <a:hlinkClick r:id="rId7">
                  <a:extLst>
                    <a:ext uri="{A12FA001-AC4F-418D-AE19-62706E023703}">
                      <ahyp:hlinkClr xmlns:ahyp="http://schemas.microsoft.com/office/drawing/2018/hyperlinkcolor" val="tx"/>
                    </a:ext>
                  </a:extLst>
                </a:hlinkClick>
              </a:rPr>
              <a:t> Portal</a:t>
            </a:r>
            <a:endParaRPr lang="en-GB" sz="1400" b="1">
              <a:solidFill>
                <a:schemeClr val="accent1"/>
              </a:solidFill>
              <a:latin typeface="Galano Grotesque"/>
            </a:endParaRPr>
          </a:p>
          <a:p>
            <a:pPr algn="l" rtl="0" fontAlgn="base">
              <a:lnSpc>
                <a:spcPct val="150000"/>
              </a:lnSpc>
            </a:pPr>
            <a:endParaRPr lang="en-GB" sz="1400" b="1" i="0">
              <a:solidFill>
                <a:srgbClr val="4B5055"/>
              </a:solidFill>
              <a:effectLst/>
              <a:latin typeface="Galano Grotesque"/>
            </a:endParaRPr>
          </a:p>
          <a:p>
            <a:pPr algn="l" rtl="0" fontAlgn="base">
              <a:lnSpc>
                <a:spcPct val="150000"/>
              </a:lnSpc>
            </a:pPr>
            <a:r>
              <a:rPr lang="en-GB" sz="1400" b="0" i="0">
                <a:solidFill>
                  <a:srgbClr val="000000"/>
                </a:solidFill>
                <a:effectLst/>
                <a:latin typeface="Galano Grotesque" pitchFamily="2" charset="77"/>
              </a:rPr>
              <a:t>Contact your local </a:t>
            </a:r>
            <a:r>
              <a:rPr lang="en-GB" sz="1400" b="0" i="0" err="1">
                <a:solidFill>
                  <a:srgbClr val="000000"/>
                </a:solidFill>
                <a:effectLst/>
                <a:latin typeface="Galano Grotesque" pitchFamily="2" charset="77"/>
              </a:rPr>
              <a:t>Bookstart</a:t>
            </a:r>
            <a:r>
              <a:rPr lang="en-GB" sz="1400" b="0" i="0">
                <a:solidFill>
                  <a:srgbClr val="000000"/>
                </a:solidFill>
                <a:effectLst/>
                <a:latin typeface="Galano Grotesque" pitchFamily="2" charset="77"/>
              </a:rPr>
              <a:t> Coordinator for more information about </a:t>
            </a:r>
            <a:r>
              <a:rPr lang="en-GB" sz="1400" b="0" i="0" err="1">
                <a:solidFill>
                  <a:srgbClr val="000000"/>
                </a:solidFill>
                <a:effectLst/>
                <a:latin typeface="Galano Grotesque" pitchFamily="2" charset="77"/>
              </a:rPr>
              <a:t>BookTrust</a:t>
            </a:r>
            <a:r>
              <a:rPr lang="en-GB" sz="1400" b="0" i="0">
                <a:solidFill>
                  <a:srgbClr val="000000"/>
                </a:solidFill>
                <a:effectLst/>
                <a:latin typeface="Galano Grotesque" pitchFamily="2" charset="77"/>
              </a:rPr>
              <a:t> in your area. </a:t>
            </a:r>
          </a:p>
          <a:p>
            <a:pPr algn="ctr"/>
            <a:endParaRPr lang="en-US" sz="1400">
              <a:latin typeface="Galano Grotesque" pitchFamily="2" charset="77"/>
            </a:endParaRPr>
          </a:p>
        </p:txBody>
      </p:sp>
    </p:spTree>
    <p:extLst>
      <p:ext uri="{BB962C8B-B14F-4D97-AF65-F5344CB8AC3E}">
        <p14:creationId xmlns:p14="http://schemas.microsoft.com/office/powerpoint/2010/main" val="339560355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EA5A0">
            <a:alpha val="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93992F-AC2A-9498-5D45-C492E73B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643557C-7DEE-FCB8-077C-D072E846BB33}"/>
              </a:ext>
            </a:extLst>
          </p:cNvPr>
          <p:cNvSpPr>
            <a:spLocks noGrp="1"/>
          </p:cNvSpPr>
          <p:nvPr>
            <p:ph type="ctrTitle"/>
          </p:nvPr>
        </p:nvSpPr>
        <p:spPr>
          <a:xfrm>
            <a:off x="901520" y="2408349"/>
            <a:ext cx="7179973" cy="3280070"/>
          </a:xfrm>
          <a:noFill/>
        </p:spPr>
        <p:txBody>
          <a:bodyPr/>
          <a:lstStyle/>
          <a:p>
            <a:pPr>
              <a:lnSpc>
                <a:spcPct val="100000"/>
              </a:lnSpc>
            </a:pPr>
            <a:r>
              <a:rPr lang="en-US" sz="6000">
                <a:solidFill>
                  <a:schemeClr val="tx1"/>
                </a:solidFill>
                <a:latin typeface="Galano Grotesque"/>
                <a:cs typeface="Arial"/>
              </a:rPr>
              <a:t>Thank you</a:t>
            </a:r>
            <a:br>
              <a:rPr lang="en-US">
                <a:solidFill>
                  <a:schemeClr val="tx1"/>
                </a:solidFill>
                <a:latin typeface="Galano Grotesque"/>
                <a:cs typeface="Arial"/>
              </a:rPr>
            </a:br>
            <a:r>
              <a:rPr lang="en-US">
                <a:solidFill>
                  <a:schemeClr val="tx1"/>
                </a:solidFill>
                <a:latin typeface="Galano Grotesque"/>
                <a:cs typeface="Arial"/>
              </a:rPr>
              <a:t>for helping to get</a:t>
            </a:r>
            <a:br>
              <a:rPr lang="en-US">
                <a:solidFill>
                  <a:schemeClr val="tx1"/>
                </a:solidFill>
                <a:latin typeface="Galano Grotesque"/>
                <a:cs typeface="Arial"/>
              </a:rPr>
            </a:br>
            <a:r>
              <a:rPr lang="en-US">
                <a:solidFill>
                  <a:schemeClr val="tx1"/>
                </a:solidFill>
                <a:latin typeface="Galano Grotesque"/>
                <a:cs typeface="Arial"/>
              </a:rPr>
              <a:t>children reading</a:t>
            </a:r>
            <a:endParaRPr lang="en-US">
              <a:solidFill>
                <a:schemeClr val="tx1"/>
              </a:solidFill>
            </a:endParaRPr>
          </a:p>
        </p:txBody>
      </p:sp>
    </p:spTree>
    <p:extLst>
      <p:ext uri="{BB962C8B-B14F-4D97-AF65-F5344CB8AC3E}">
        <p14:creationId xmlns:p14="http://schemas.microsoft.com/office/powerpoint/2010/main" val="15648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74C9B8-1427-B202-039B-124B1275C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latin typeface="Galano Grotesque"/>
                <a:cs typeface="Arial"/>
              </a:rPr>
              <a:t>About </a:t>
            </a:r>
            <a:r>
              <a:rPr lang="en-US" err="1">
                <a:latin typeface="Galano Grotesque"/>
                <a:cs typeface="Arial"/>
              </a:rPr>
              <a:t>BookTrust</a:t>
            </a:r>
            <a:endParaRPr lang="en-US"/>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975947" y="1601970"/>
            <a:ext cx="8572500" cy="1109511"/>
          </a:xfrm>
        </p:spPr>
        <p:txBody>
          <a:bodyPr vert="horz" lIns="91440" tIns="45720" rIns="91440" bIns="45720" rtlCol="0" anchor="t">
            <a:normAutofit/>
          </a:bodyPr>
          <a:lstStyle/>
          <a:p>
            <a:pPr marL="0" indent="0">
              <a:lnSpc>
                <a:spcPct val="120000"/>
              </a:lnSpc>
              <a:spcBef>
                <a:spcPts val="0"/>
              </a:spcBef>
              <a:buNone/>
            </a:pPr>
            <a:r>
              <a:rPr lang="en-US" sz="1400" b="0" i="0" err="1">
                <a:solidFill>
                  <a:srgbClr val="000000"/>
                </a:solidFill>
                <a:effectLst/>
                <a:cs typeface="Arial"/>
              </a:rPr>
              <a:t>BookTrust</a:t>
            </a:r>
            <a:r>
              <a:rPr lang="en-US" sz="1400" b="0" i="0">
                <a:solidFill>
                  <a:srgbClr val="000000"/>
                </a:solidFill>
                <a:effectLst/>
                <a:cs typeface="Arial"/>
              </a:rPr>
              <a:t> is the UK’s largest children’s reading charity</a:t>
            </a:r>
            <a:r>
              <a:rPr lang="en-US" sz="1400">
                <a:solidFill>
                  <a:srgbClr val="000000"/>
                </a:solidFill>
                <a:cs typeface="Arial"/>
              </a:rPr>
              <a:t>. Each year we reach millions of children and families, inspiring them with our books, resources and support to get them started on their reading journeys.</a:t>
            </a:r>
            <a:endParaRPr lang="en-US" sz="1400">
              <a:latin typeface="+mj-lt"/>
              <a:cs typeface="Arial"/>
            </a:endParaRPr>
          </a:p>
        </p:txBody>
      </p:sp>
      <p:sp>
        <p:nvSpPr>
          <p:cNvPr id="10" name="Content Placeholder 2">
            <a:extLst>
              <a:ext uri="{FF2B5EF4-FFF2-40B4-BE49-F238E27FC236}">
                <a16:creationId xmlns:a16="http://schemas.microsoft.com/office/drawing/2014/main" id="{B0B4EA37-589C-0E13-211B-69D3CB1B6182}"/>
              </a:ext>
            </a:extLst>
          </p:cNvPr>
          <p:cNvSpPr txBox="1">
            <a:spLocks/>
          </p:cNvSpPr>
          <p:nvPr/>
        </p:nvSpPr>
        <p:spPr>
          <a:xfrm>
            <a:off x="2055976" y="2711481"/>
            <a:ext cx="8080048" cy="228662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rgbClr val="000000"/>
                </a:solidFill>
                <a:latin typeface="Galano Grotesque"/>
                <a:cs typeface="Arial"/>
              </a:rPr>
              <a:t>Alongside knowledgeable and experienced staff, </a:t>
            </a:r>
            <a:r>
              <a:rPr lang="en-US" sz="1400" dirty="0" err="1">
                <a:solidFill>
                  <a:srgbClr val="000000"/>
                </a:solidFill>
                <a:latin typeface="Galano Grotesque"/>
                <a:cs typeface="Arial"/>
              </a:rPr>
              <a:t>BookTrust</a:t>
            </a:r>
            <a:r>
              <a:rPr lang="en-US" sz="1400" dirty="0">
                <a:solidFill>
                  <a:srgbClr val="000000"/>
                </a:solidFill>
                <a:latin typeface="Galano Grotesque"/>
                <a:cs typeface="Arial"/>
              </a:rPr>
              <a:t> brings together: </a:t>
            </a:r>
            <a:endParaRPr lang="en-US" sz="1400" dirty="0">
              <a:solidFill>
                <a:srgbClr val="000000"/>
              </a:solidFill>
              <a:latin typeface="Galano Grotesque"/>
            </a:endParaRPr>
          </a:p>
          <a:p>
            <a:pPr marL="457200" indent="-457200"/>
            <a:r>
              <a:rPr lang="en-US" sz="1400" dirty="0">
                <a:solidFill>
                  <a:srgbClr val="000000"/>
                </a:solidFill>
                <a:cs typeface="Arial"/>
              </a:rPr>
              <a:t>A network of skilled delivery partners including local authorities, health visitors, schools, libraries, social workers and early years practitioners </a:t>
            </a:r>
          </a:p>
          <a:p>
            <a:pPr marL="457200" indent="-457200"/>
            <a:r>
              <a:rPr lang="en-US" sz="1400" dirty="0">
                <a:solidFill>
                  <a:srgbClr val="000000"/>
                </a:solidFill>
                <a:cs typeface="Arial"/>
              </a:rPr>
              <a:t>A diverse community of children’s authors, illustrators and publishers </a:t>
            </a:r>
          </a:p>
          <a:p>
            <a:pPr marL="457200" indent="-457200"/>
            <a:r>
              <a:rPr lang="en-US" sz="1400" dirty="0">
                <a:solidFill>
                  <a:srgbClr val="000000"/>
                </a:solidFill>
                <a:cs typeface="Arial"/>
              </a:rPr>
              <a:t>National agencies in England, Wales and Northern Ireland and book gifting </a:t>
            </a:r>
            <a:r>
              <a:rPr lang="en-US" sz="1400" dirty="0" err="1">
                <a:solidFill>
                  <a:srgbClr val="000000"/>
                </a:solidFill>
                <a:cs typeface="Arial"/>
              </a:rPr>
              <a:t>organisations</a:t>
            </a:r>
            <a:r>
              <a:rPr lang="en-US" sz="1400" dirty="0">
                <a:solidFill>
                  <a:srgbClr val="000000"/>
                </a:solidFill>
                <a:cs typeface="Arial"/>
              </a:rPr>
              <a:t> around the world </a:t>
            </a:r>
          </a:p>
          <a:p>
            <a:pPr marL="457200" indent="-457200"/>
            <a:r>
              <a:rPr lang="en-US" sz="1400" dirty="0">
                <a:solidFill>
                  <a:srgbClr val="000000"/>
                </a:solidFill>
                <a:cs typeface="Arial"/>
              </a:rPr>
              <a:t>Committed and supportive funders, donors and friends</a:t>
            </a:r>
          </a:p>
          <a:p>
            <a:pPr marL="0" indent="0">
              <a:lnSpc>
                <a:spcPct val="120000"/>
              </a:lnSpc>
              <a:spcBef>
                <a:spcPts val="0"/>
              </a:spcBef>
              <a:buFont typeface="Arial" panose="020B0604020202020204" pitchFamily="34" charset="0"/>
              <a:buNone/>
            </a:pPr>
            <a:endParaRPr lang="en-US" sz="1400" dirty="0">
              <a:solidFill>
                <a:srgbClr val="000000"/>
              </a:solidFill>
              <a:latin typeface="+mj-lt"/>
            </a:endParaRPr>
          </a:p>
          <a:p>
            <a:pPr marL="0" indent="0">
              <a:buFont typeface="Arial" panose="020B0604020202020204" pitchFamily="34" charset="0"/>
              <a:buNone/>
            </a:pPr>
            <a:endParaRPr lang="en-US" sz="1400" dirty="0">
              <a:latin typeface="+mj-lt"/>
              <a:cs typeface="Arial"/>
            </a:endParaRPr>
          </a:p>
        </p:txBody>
      </p:sp>
    </p:spTree>
    <p:extLst>
      <p:ext uri="{BB962C8B-B14F-4D97-AF65-F5344CB8AC3E}">
        <p14:creationId xmlns:p14="http://schemas.microsoft.com/office/powerpoint/2010/main" val="345804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19F0BF-6294-7C37-1B78-66B8AAB0E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Title 1" descr="About BookTrust">
            <a:extLst>
              <a:ext uri="{FF2B5EF4-FFF2-40B4-BE49-F238E27FC236}">
                <a16:creationId xmlns:a16="http://schemas.microsoft.com/office/drawing/2014/main" id="{98B68456-9720-3AE9-9688-3CD0F94A0DFE}"/>
              </a:ext>
            </a:extLst>
          </p:cNvPr>
          <p:cNvSpPr>
            <a:spLocks noGrp="1"/>
          </p:cNvSpPr>
          <p:nvPr>
            <p:ph type="title"/>
          </p:nvPr>
        </p:nvSpPr>
        <p:spPr/>
        <p:txBody>
          <a:bodyPr/>
          <a:lstStyle/>
          <a:p>
            <a:r>
              <a:rPr lang="en-US">
                <a:latin typeface="Galano Grotesque"/>
                <a:cs typeface="Arial"/>
              </a:rPr>
              <a:t>About </a:t>
            </a:r>
            <a:r>
              <a:rPr lang="en-US" err="1">
                <a:latin typeface="Galano Grotesque"/>
                <a:cs typeface="Arial"/>
              </a:rPr>
              <a:t>BookTrust</a:t>
            </a:r>
            <a:endParaRPr lang="en-US"/>
          </a:p>
        </p:txBody>
      </p:sp>
      <p:sp>
        <p:nvSpPr>
          <p:cNvPr id="3" name="Content Placeholder 2" descr="BookTrust’s ambition is to bring the benefits of reading to children in the greatest need, with children and families at the heart of innovation, design and development of our programmes.​&#10;&#10;By drawing on research, evidence and a long and successful history, we deliver engaging and impactful reading support for children and families.">
            <a:extLst>
              <a:ext uri="{FF2B5EF4-FFF2-40B4-BE49-F238E27FC236}">
                <a16:creationId xmlns:a16="http://schemas.microsoft.com/office/drawing/2014/main" id="{686FFC3A-87F1-766F-844F-0E6EB806F160}"/>
              </a:ext>
            </a:extLst>
          </p:cNvPr>
          <p:cNvSpPr>
            <a:spLocks noGrp="1"/>
          </p:cNvSpPr>
          <p:nvPr>
            <p:ph idx="1"/>
          </p:nvPr>
        </p:nvSpPr>
        <p:spPr>
          <a:xfrm>
            <a:off x="975946" y="1825625"/>
            <a:ext cx="8260651" cy="3951061"/>
          </a:xfrm>
        </p:spPr>
        <p:txBody>
          <a:bodyPr vert="horz" lIns="91440" tIns="45720" rIns="91440" bIns="45720" rtlCol="0" anchor="t">
            <a:noAutofit/>
          </a:bodyPr>
          <a:lstStyle/>
          <a:p>
            <a:pPr marL="0" indent="0">
              <a:buNone/>
            </a:pPr>
            <a:r>
              <a:rPr lang="en-US" sz="1400" dirty="0" err="1">
                <a:solidFill>
                  <a:srgbClr val="000000"/>
                </a:solidFill>
                <a:cs typeface="Arial"/>
              </a:rPr>
              <a:t>BookTrust’s</a:t>
            </a:r>
            <a:r>
              <a:rPr lang="en-US" sz="1400" dirty="0">
                <a:solidFill>
                  <a:srgbClr val="000000"/>
                </a:solidFill>
                <a:cs typeface="Arial"/>
              </a:rPr>
              <a:t> ambition </a:t>
            </a:r>
            <a:r>
              <a:rPr lang="en-US" sz="1400" b="0" i="0" dirty="0">
                <a:solidFill>
                  <a:srgbClr val="000000"/>
                </a:solidFill>
                <a:effectLst/>
                <a:cs typeface="Arial"/>
              </a:rPr>
              <a:t>is </a:t>
            </a:r>
            <a:r>
              <a:rPr lang="en-US" sz="1400" dirty="0">
                <a:solidFill>
                  <a:srgbClr val="000000"/>
                </a:solidFill>
                <a:cs typeface="Arial"/>
              </a:rPr>
              <a:t>to bring </a:t>
            </a:r>
            <a:r>
              <a:rPr lang="en-US" sz="1400" b="0" i="0" dirty="0">
                <a:solidFill>
                  <a:srgbClr val="000000"/>
                </a:solidFill>
                <a:effectLst/>
                <a:cs typeface="Arial"/>
              </a:rPr>
              <a:t>the </a:t>
            </a:r>
            <a:r>
              <a:rPr lang="en-US" sz="1400" dirty="0">
                <a:solidFill>
                  <a:srgbClr val="000000"/>
                </a:solidFill>
                <a:cs typeface="Arial"/>
              </a:rPr>
              <a:t>benefits of reading to children in the greatest need, with children and families at the heart of innovation, design and development of our </a:t>
            </a:r>
            <a:r>
              <a:rPr lang="en-US" sz="1400" dirty="0" err="1">
                <a:solidFill>
                  <a:srgbClr val="000000"/>
                </a:solidFill>
                <a:cs typeface="Arial"/>
              </a:rPr>
              <a:t>programmes</a:t>
            </a:r>
            <a:r>
              <a:rPr lang="en-US" sz="1400" dirty="0">
                <a:solidFill>
                  <a:srgbClr val="000000"/>
                </a:solidFill>
                <a:cs typeface="Arial"/>
              </a:rPr>
              <a:t>.</a:t>
            </a:r>
            <a:endParaRPr lang="en-US" sz="1400" dirty="0"/>
          </a:p>
          <a:p>
            <a:pPr marL="0" indent="0">
              <a:buNone/>
            </a:pPr>
            <a:r>
              <a:rPr lang="en-US" sz="1400" dirty="0">
                <a:solidFill>
                  <a:srgbClr val="000000"/>
                </a:solidFill>
                <a:cs typeface="Arial"/>
              </a:rPr>
              <a:t>By drawing on research</a:t>
            </a:r>
            <a:r>
              <a:rPr lang="en-US" sz="1400" b="0" i="0" dirty="0">
                <a:solidFill>
                  <a:srgbClr val="000000"/>
                </a:solidFill>
                <a:effectLst/>
                <a:cs typeface="Arial"/>
              </a:rPr>
              <a:t>, </a:t>
            </a:r>
            <a:r>
              <a:rPr lang="en-US" sz="1400" dirty="0">
                <a:solidFill>
                  <a:srgbClr val="000000"/>
                </a:solidFill>
                <a:cs typeface="Arial"/>
              </a:rPr>
              <a:t>evidence </a:t>
            </a:r>
            <a:r>
              <a:rPr lang="en-US" sz="1400" b="0" i="0" dirty="0">
                <a:solidFill>
                  <a:srgbClr val="000000"/>
                </a:solidFill>
                <a:effectLst/>
                <a:cs typeface="Arial"/>
              </a:rPr>
              <a:t>and </a:t>
            </a:r>
            <a:r>
              <a:rPr lang="en-US" sz="1400" dirty="0">
                <a:solidFill>
                  <a:srgbClr val="000000"/>
                </a:solidFill>
                <a:cs typeface="Arial"/>
              </a:rPr>
              <a:t>a long and successful history</a:t>
            </a:r>
            <a:r>
              <a:rPr lang="en-US" sz="1400" b="0" i="0" dirty="0">
                <a:solidFill>
                  <a:srgbClr val="000000"/>
                </a:solidFill>
                <a:effectLst/>
                <a:cs typeface="Arial"/>
              </a:rPr>
              <a:t>, </a:t>
            </a:r>
            <a:r>
              <a:rPr lang="en-US" sz="1400" dirty="0">
                <a:solidFill>
                  <a:srgbClr val="000000"/>
                </a:solidFill>
                <a:cs typeface="Arial"/>
              </a:rPr>
              <a:t>we deliver engaging and impactful reading support for children </a:t>
            </a:r>
            <a:r>
              <a:rPr lang="en-US" sz="1400" b="0" i="0" dirty="0">
                <a:solidFill>
                  <a:srgbClr val="000000"/>
                </a:solidFill>
                <a:effectLst/>
                <a:cs typeface="Arial"/>
              </a:rPr>
              <a:t>and </a:t>
            </a:r>
            <a:r>
              <a:rPr lang="en-US" sz="1400" dirty="0">
                <a:solidFill>
                  <a:srgbClr val="000000"/>
                </a:solidFill>
                <a:cs typeface="Arial"/>
              </a:rPr>
              <a:t>families.</a:t>
            </a:r>
            <a:endParaRPr lang="en-GB" sz="1400" dirty="0"/>
          </a:p>
          <a:p>
            <a:pPr marL="0" indent="0">
              <a:lnSpc>
                <a:spcPct val="120000"/>
              </a:lnSpc>
              <a:spcBef>
                <a:spcPts val="0"/>
              </a:spcBef>
              <a:buNone/>
            </a:pPr>
            <a:endParaRPr lang="en-US" sz="1400" dirty="0"/>
          </a:p>
          <a:p>
            <a:pPr marL="0" indent="0" algn="l">
              <a:lnSpc>
                <a:spcPct val="120000"/>
              </a:lnSpc>
              <a:spcBef>
                <a:spcPts val="0"/>
              </a:spcBef>
              <a:buNone/>
            </a:pPr>
            <a:endParaRPr lang="en-US" sz="1400" b="0" i="0" dirty="0">
              <a:solidFill>
                <a:srgbClr val="000000"/>
              </a:solidFill>
              <a:effectLst/>
            </a:endParaRPr>
          </a:p>
          <a:p>
            <a:pPr marL="0" indent="0">
              <a:buNone/>
            </a:pPr>
            <a:endParaRPr lang="en-US" sz="1400" dirty="0">
              <a:cs typeface="Arial"/>
            </a:endParaRPr>
          </a:p>
        </p:txBody>
      </p:sp>
    </p:spTree>
    <p:extLst>
      <p:ext uri="{BB962C8B-B14F-4D97-AF65-F5344CB8AC3E}">
        <p14:creationId xmlns:p14="http://schemas.microsoft.com/office/powerpoint/2010/main" val="21063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0E41F-13A2-45DE-A5B7-C52752289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E703B1B8-8FC7-247D-B4AC-357A36D7EDF9}"/>
              </a:ext>
            </a:extLst>
          </p:cNvPr>
          <p:cNvSpPr>
            <a:spLocks noGrp="1"/>
          </p:cNvSpPr>
          <p:nvPr>
            <p:ph type="title"/>
          </p:nvPr>
        </p:nvSpPr>
        <p:spPr>
          <a:xfrm>
            <a:off x="314507" y="407475"/>
            <a:ext cx="11553662" cy="1325563"/>
          </a:xfrm>
        </p:spPr>
        <p:txBody>
          <a:bodyPr/>
          <a:lstStyle/>
          <a:p>
            <a:r>
              <a:rPr lang="en-GB"/>
              <a:t>The benefits of reading</a:t>
            </a:r>
          </a:p>
        </p:txBody>
      </p:sp>
      <p:sp>
        <p:nvSpPr>
          <p:cNvPr id="4" name="TextBox 3">
            <a:extLst>
              <a:ext uri="{FF2B5EF4-FFF2-40B4-BE49-F238E27FC236}">
                <a16:creationId xmlns:a16="http://schemas.microsoft.com/office/drawing/2014/main" id="{65C189F9-A53A-07AB-26F8-5FE4C2F56F9E}"/>
              </a:ext>
            </a:extLst>
          </p:cNvPr>
          <p:cNvSpPr txBox="1"/>
          <p:nvPr/>
        </p:nvSpPr>
        <p:spPr>
          <a:xfrm>
            <a:off x="949569" y="1515073"/>
            <a:ext cx="8718609" cy="3285451"/>
          </a:xfrm>
          <a:prstGeom prst="rect">
            <a:avLst/>
          </a:prstGeom>
          <a:noFill/>
        </p:spPr>
        <p:txBody>
          <a:bodyPr wrap="square" lIns="91440" tIns="45720" rIns="91440" bIns="45720" anchor="t">
            <a:spAutoFit/>
          </a:bodyPr>
          <a:lstStyle/>
          <a:p>
            <a:pPr algn="l" rtl="0" fontAlgn="base">
              <a:lnSpc>
                <a:spcPts val="2500"/>
              </a:lnSpc>
            </a:pPr>
            <a:r>
              <a:rPr lang="en-US" sz="1400" b="0" i="0" dirty="0">
                <a:solidFill>
                  <a:srgbClr val="000000"/>
                </a:solidFill>
                <a:effectLst/>
                <a:latin typeface="Galano Grotesque"/>
              </a:rPr>
              <a:t>From babies to children in their early years and all the way through to early teens, reading brings profound and wide-ranging benefits that can have a lifelong positive impact on children’s lives. </a:t>
            </a:r>
          </a:p>
          <a:p>
            <a:endParaRPr lang="en-US" sz="1400" dirty="0">
              <a:solidFill>
                <a:srgbClr val="000000"/>
              </a:solidFill>
              <a:latin typeface="Galano Grotesque"/>
              <a:cs typeface="Calibri"/>
            </a:endParaRPr>
          </a:p>
          <a:p>
            <a:r>
              <a:rPr lang="en-US" sz="1400" dirty="0">
                <a:solidFill>
                  <a:srgbClr val="000000"/>
                </a:solidFill>
                <a:latin typeface="Galano Grotesque"/>
                <a:cs typeface="Calibri"/>
              </a:rPr>
              <a:t>The evidence </a:t>
            </a:r>
            <a:r>
              <a:rPr lang="en-US" sz="1400" b="0" i="0" dirty="0">
                <a:solidFill>
                  <a:srgbClr val="000000"/>
                </a:solidFill>
                <a:effectLst/>
                <a:latin typeface="Galano Grotesque"/>
                <a:cs typeface="Calibri"/>
              </a:rPr>
              <a:t>shows that </a:t>
            </a:r>
            <a:r>
              <a:rPr lang="en-US" sz="1400" dirty="0">
                <a:solidFill>
                  <a:srgbClr val="000000"/>
                </a:solidFill>
                <a:latin typeface="Galano Grotesque"/>
                <a:cs typeface="Calibri"/>
              </a:rPr>
              <a:t>reading supports </a:t>
            </a:r>
            <a:r>
              <a:rPr lang="en-US" sz="1400" b="0" i="0" dirty="0">
                <a:solidFill>
                  <a:srgbClr val="000000"/>
                </a:solidFill>
                <a:effectLst/>
                <a:latin typeface="Galano Grotesque"/>
                <a:cs typeface="Calibri"/>
              </a:rPr>
              <a:t>children </a:t>
            </a:r>
            <a:r>
              <a:rPr lang="en-US" sz="1400" dirty="0">
                <a:solidFill>
                  <a:srgbClr val="000000"/>
                </a:solidFill>
                <a:latin typeface="Galano Grotesque"/>
                <a:cs typeface="Calibri"/>
              </a:rPr>
              <a:t>to</a:t>
            </a:r>
            <a:r>
              <a:rPr lang="en-US" sz="1400" b="0" i="0" dirty="0">
                <a:solidFill>
                  <a:srgbClr val="000000"/>
                </a:solidFill>
                <a:effectLst/>
                <a:latin typeface="Galano Grotesque"/>
                <a:cs typeface="Calibri"/>
              </a:rPr>
              <a:t>:</a:t>
            </a:r>
            <a:endParaRPr lang="en-US" dirty="0">
              <a:cs typeface="Times New Roman"/>
            </a:endParaRPr>
          </a:p>
          <a:p>
            <a:endParaRPr lang="en-US" sz="1400" dirty="0">
              <a:solidFill>
                <a:srgbClr val="000000"/>
              </a:solidFill>
              <a:latin typeface="Galano Grotesque"/>
              <a:cs typeface="Calibri"/>
            </a:endParaRPr>
          </a:p>
          <a:p>
            <a:pPr marL="285750" indent="-285750">
              <a:lnSpc>
                <a:spcPct val="150000"/>
              </a:lnSpc>
              <a:buFont typeface="Arial"/>
              <a:buChar char="•"/>
            </a:pPr>
            <a:r>
              <a:rPr lang="en-US" sz="1400" dirty="0">
                <a:solidFill>
                  <a:srgbClr val="000000"/>
                </a:solidFill>
                <a:latin typeface="Galano Grotesque"/>
                <a:cs typeface="Calibri"/>
              </a:rPr>
              <a:t>Overcome </a:t>
            </a:r>
            <a:r>
              <a:rPr lang="en-US" sz="1400" b="0" i="0" dirty="0">
                <a:solidFill>
                  <a:srgbClr val="000000"/>
                </a:solidFill>
                <a:effectLst/>
                <a:latin typeface="Galano Grotesque"/>
                <a:cs typeface="Calibri"/>
              </a:rPr>
              <a:t>disadvantage</a:t>
            </a:r>
            <a:endParaRPr lang="en-US" sz="1400">
              <a:latin typeface="Galano Grotesque"/>
            </a:endParaRPr>
          </a:p>
          <a:p>
            <a:pPr marL="285750" indent="-285750">
              <a:lnSpc>
                <a:spcPct val="150000"/>
              </a:lnSpc>
              <a:buFont typeface="Arial"/>
              <a:buChar char="•"/>
            </a:pPr>
            <a:r>
              <a:rPr lang="en-US" sz="1400" dirty="0">
                <a:solidFill>
                  <a:srgbClr val="000000"/>
                </a:solidFill>
                <a:latin typeface="Galano Grotesque"/>
                <a:cs typeface="Calibri"/>
              </a:rPr>
              <a:t>Develop better mental wellbeing, social skills and strong relationships</a:t>
            </a:r>
            <a:endParaRPr lang="en-US" sz="1400">
              <a:latin typeface="Galano Grotesque"/>
            </a:endParaRPr>
          </a:p>
          <a:p>
            <a:pPr marL="285750" indent="-285750">
              <a:lnSpc>
                <a:spcPct val="150000"/>
              </a:lnSpc>
              <a:buFont typeface="Arial"/>
              <a:buChar char="•"/>
            </a:pPr>
            <a:r>
              <a:rPr lang="en-US" sz="1400" dirty="0">
                <a:solidFill>
                  <a:srgbClr val="000000"/>
                </a:solidFill>
                <a:latin typeface="Galano Grotesque"/>
                <a:cs typeface="Calibri"/>
              </a:rPr>
              <a:t>Meet speech and language milestones and do better at school</a:t>
            </a:r>
            <a:endParaRPr lang="en-US" sz="1400" b="0" i="0">
              <a:solidFill>
                <a:srgbClr val="000000"/>
              </a:solidFill>
              <a:effectLst/>
              <a:latin typeface="Galano Grotesque"/>
              <a:cs typeface="Calibri"/>
            </a:endParaRPr>
          </a:p>
          <a:p>
            <a:pPr marL="285750" indent="-285750">
              <a:lnSpc>
                <a:spcPct val="150000"/>
              </a:lnSpc>
              <a:buFont typeface="Arial"/>
              <a:buChar char="•"/>
            </a:pPr>
            <a:r>
              <a:rPr lang="en-US" sz="1400" dirty="0">
                <a:solidFill>
                  <a:srgbClr val="000000"/>
                </a:solidFill>
                <a:latin typeface="Galano Grotesque"/>
                <a:cs typeface="Calibri"/>
              </a:rPr>
              <a:t>Develop imagination, empathy and creativity</a:t>
            </a:r>
            <a:endParaRPr lang="en-US" sz="1400">
              <a:solidFill>
                <a:srgbClr val="000000"/>
              </a:solidFill>
              <a:latin typeface="Galano Grotesque"/>
              <a:cs typeface="Calibri"/>
            </a:endParaRPr>
          </a:p>
          <a:p>
            <a:pPr>
              <a:lnSpc>
                <a:spcPct val="150000"/>
              </a:lnSpc>
            </a:pPr>
            <a:endParaRPr lang="en-US" sz="1400" dirty="0">
              <a:solidFill>
                <a:srgbClr val="000000"/>
              </a:solidFill>
              <a:latin typeface="Galano Grotesque"/>
              <a:cs typeface="Calibri"/>
            </a:endParaRPr>
          </a:p>
          <a:p>
            <a:pPr marL="285750" indent="-285750" fontAlgn="base">
              <a:lnSpc>
                <a:spcPct val="150000"/>
              </a:lnSpc>
              <a:buFont typeface="Arial" panose="020B0604020202020204" pitchFamily="34" charset="0"/>
              <a:buChar char="•"/>
            </a:pPr>
            <a:endParaRPr lang="en-US" sz="1400" b="0" i="0" dirty="0">
              <a:solidFill>
                <a:srgbClr val="000000"/>
              </a:solidFill>
              <a:effectLst/>
              <a:latin typeface="Galano Grotesque"/>
              <a:cs typeface="Calibri"/>
            </a:endParaRPr>
          </a:p>
        </p:txBody>
      </p:sp>
      <p:sp>
        <p:nvSpPr>
          <p:cNvPr id="13" name="TextBox 12">
            <a:extLst>
              <a:ext uri="{FF2B5EF4-FFF2-40B4-BE49-F238E27FC236}">
                <a16:creationId xmlns:a16="http://schemas.microsoft.com/office/drawing/2014/main" id="{B50F8E0F-0232-61CC-D079-3C920D2BE5C6}"/>
              </a:ext>
            </a:extLst>
          </p:cNvPr>
          <p:cNvSpPr txBox="1"/>
          <p:nvPr/>
        </p:nvSpPr>
        <p:spPr>
          <a:xfrm>
            <a:off x="2682729" y="5081317"/>
            <a:ext cx="8718609" cy="523220"/>
          </a:xfrm>
          <a:prstGeom prst="rect">
            <a:avLst/>
          </a:prstGeom>
          <a:noFill/>
        </p:spPr>
        <p:txBody>
          <a:bodyPr wrap="square" lIns="91440" tIns="45720" rIns="91440" bIns="45720" anchor="t">
            <a:spAutoFit/>
          </a:bodyPr>
          <a:lstStyle/>
          <a:p>
            <a:pPr fontAlgn="base"/>
            <a:r>
              <a:rPr lang="en-US" sz="1400" b="0" i="0" dirty="0">
                <a:solidFill>
                  <a:srgbClr val="000000"/>
                </a:solidFill>
                <a:effectLst/>
                <a:latin typeface="Galano Grotesque"/>
              </a:rPr>
              <a:t>See </a:t>
            </a:r>
            <a:r>
              <a:rPr lang="en-US" sz="1400" b="0" i="0" dirty="0" err="1">
                <a:solidFill>
                  <a:srgbClr val="000000"/>
                </a:solidFill>
                <a:effectLst/>
                <a:latin typeface="Galano Grotesque"/>
              </a:rPr>
              <a:t>BookTrust’s</a:t>
            </a:r>
            <a:r>
              <a:rPr lang="en-US" sz="1400" b="0" i="0" dirty="0">
                <a:solidFill>
                  <a:srgbClr val="000000"/>
                </a:solidFill>
                <a:effectLst/>
                <a:latin typeface="Galano Grotesque"/>
              </a:rPr>
              <a:t> interactive </a:t>
            </a:r>
            <a:r>
              <a:rPr lang="en-US" sz="1400" b="1" i="0" dirty="0">
                <a:solidFill>
                  <a:schemeClr val="accent1"/>
                </a:solidFill>
                <a:effectLst/>
                <a:latin typeface="Galano Grotesque"/>
                <a:hlinkClick r:id="rId4">
                  <a:extLst>
                    <a:ext uri="{A12FA001-AC4F-418D-AE19-62706E023703}">
                      <ahyp:hlinkClr xmlns:ahyp="http://schemas.microsoft.com/office/drawing/2018/hyperlinkcolor" val="tx"/>
                    </a:ext>
                  </a:extLst>
                </a:hlinkClick>
              </a:rPr>
              <a:t>benefits of reading resource</a:t>
            </a:r>
            <a:r>
              <a:rPr lang="en-US" sz="1400" b="1" i="0" dirty="0">
                <a:solidFill>
                  <a:schemeClr val="accent1"/>
                </a:solidFill>
                <a:effectLst/>
                <a:latin typeface="Galano Grotesque"/>
              </a:rPr>
              <a:t> </a:t>
            </a:r>
            <a:r>
              <a:rPr lang="en-US" sz="1400" b="0" i="0" dirty="0">
                <a:solidFill>
                  <a:srgbClr val="000000"/>
                </a:solidFill>
                <a:effectLst/>
                <a:latin typeface="Galano Grotesque"/>
              </a:rPr>
              <a:t>for more information. </a:t>
            </a:r>
          </a:p>
          <a:p>
            <a:pPr algn="l" rtl="0" fontAlgn="base"/>
            <a:endParaRPr lang="en-US" sz="1400" b="0" i="0">
              <a:solidFill>
                <a:srgbClr val="000000"/>
              </a:solidFill>
              <a:effectLst/>
              <a:latin typeface="Galano Grotesque" pitchFamily="2" charset="77"/>
            </a:endParaRPr>
          </a:p>
        </p:txBody>
      </p:sp>
    </p:spTree>
    <p:extLst>
      <p:ext uri="{BB962C8B-B14F-4D97-AF65-F5344CB8AC3E}">
        <p14:creationId xmlns:p14="http://schemas.microsoft.com/office/powerpoint/2010/main" val="225940079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6E69D-8FAF-12AD-8205-EFEBF9BD0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418412"/>
            <a:ext cx="11871161" cy="808492"/>
          </a:xfrm>
        </p:spPr>
        <p:txBody>
          <a:bodyPr/>
          <a:lstStyle/>
          <a:p>
            <a:r>
              <a:rPr lang="en-US">
                <a:latin typeface="Galano Grotesque"/>
                <a:cs typeface="Arial"/>
              </a:rPr>
              <a:t>Reading in the early years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84738" y="1653372"/>
            <a:ext cx="9993886" cy="2214709"/>
          </a:xfrm>
          <a:prstGeom prst="rect">
            <a:avLst/>
          </a:prstGeom>
          <a:noFill/>
        </p:spPr>
        <p:txBody>
          <a:bodyPr wrap="square" lIns="91440" tIns="45720" rIns="91440" bIns="45720" anchor="t">
            <a:spAutoFit/>
          </a:bodyPr>
          <a:lstStyle/>
          <a:p>
            <a:pPr fontAlgn="base">
              <a:lnSpc>
                <a:spcPts val="2500"/>
              </a:lnSpc>
            </a:pPr>
            <a:r>
              <a:rPr lang="en-US" sz="1400" dirty="0">
                <a:solidFill>
                  <a:srgbClr val="000000"/>
                </a:solidFill>
                <a:latin typeface="Galano Grotesque" pitchFamily="2" charset="77"/>
              </a:rPr>
              <a:t>From </a:t>
            </a:r>
            <a:r>
              <a:rPr lang="en-US" sz="1400" dirty="0" err="1">
                <a:solidFill>
                  <a:srgbClr val="000000"/>
                </a:solidFill>
                <a:latin typeface="Galano Grotesque" pitchFamily="2" charset="77"/>
              </a:rPr>
              <a:t>BookTrust’s</a:t>
            </a:r>
            <a:r>
              <a:rPr lang="en-US" sz="1400" b="0" i="0" dirty="0">
                <a:solidFill>
                  <a:srgbClr val="000000"/>
                </a:solidFill>
                <a:effectLst/>
                <a:latin typeface="Galano Grotesque" pitchFamily="2" charset="77"/>
              </a:rPr>
              <a:t> latest </a:t>
            </a:r>
            <a:r>
              <a:rPr lang="en-US" sz="1400" b="1" dirty="0">
                <a:solidFill>
                  <a:schemeClr val="accent1"/>
                </a:solidFill>
                <a:latin typeface="Galano Grotesque" pitchFamily="2" charset="77"/>
                <a:hlinkClick r:id="rId4">
                  <a:extLst>
                    <a:ext uri="{A12FA001-AC4F-418D-AE19-62706E023703}">
                      <ahyp:hlinkClr xmlns:ahyp="http://schemas.microsoft.com/office/drawing/2018/hyperlinkcolor" val="tx"/>
                    </a:ext>
                  </a:extLst>
                </a:hlinkClick>
              </a:rPr>
              <a:t>Family Survey</a:t>
            </a:r>
            <a:r>
              <a:rPr lang="en-US" sz="1400" dirty="0">
                <a:solidFill>
                  <a:srgbClr val="000000"/>
                </a:solidFill>
                <a:latin typeface="Galano Grotesque" pitchFamily="2" charset="77"/>
              </a:rPr>
              <a:t>, we know that</a:t>
            </a:r>
            <a:r>
              <a:rPr lang="en-US" sz="1400" b="0" i="0" dirty="0">
                <a:solidFill>
                  <a:srgbClr val="000000"/>
                </a:solidFill>
                <a:effectLst/>
                <a:latin typeface="Galano Grotesque" pitchFamily="2" charset="77"/>
              </a:rPr>
              <a:t> whilst </a:t>
            </a:r>
            <a:r>
              <a:rPr lang="en-US" sz="1400" b="1" i="0" dirty="0">
                <a:solidFill>
                  <a:srgbClr val="000000"/>
                </a:solidFill>
                <a:effectLst/>
                <a:latin typeface="Galano Grotesque" pitchFamily="2" charset="77"/>
              </a:rPr>
              <a:t>95%</a:t>
            </a:r>
            <a:r>
              <a:rPr lang="en-US" sz="1400" b="0" i="0" dirty="0">
                <a:solidFill>
                  <a:srgbClr val="000000"/>
                </a:solidFill>
                <a:effectLst/>
                <a:latin typeface="Galano Grotesque" pitchFamily="2" charset="77"/>
              </a:rPr>
              <a:t> of parents and carers </a:t>
            </a:r>
            <a:br>
              <a:rPr lang="en-US" sz="1400" b="0" i="0" dirty="0">
                <a:solidFill>
                  <a:srgbClr val="000000"/>
                </a:solidFill>
                <a:effectLst/>
                <a:latin typeface="Galano Grotesque" pitchFamily="2" charset="77"/>
              </a:rPr>
            </a:br>
            <a:r>
              <a:rPr lang="en-US" sz="1400" b="1" i="0" dirty="0">
                <a:solidFill>
                  <a:srgbClr val="000000"/>
                </a:solidFill>
                <a:effectLst/>
                <a:latin typeface="Galano Grotesque" pitchFamily="2" charset="77"/>
              </a:rPr>
              <a:t>see reading as important for their child</a:t>
            </a:r>
            <a:r>
              <a:rPr lang="en-US" sz="1400" b="0" i="0" dirty="0">
                <a:solidFill>
                  <a:srgbClr val="000000"/>
                </a:solidFill>
                <a:effectLst/>
                <a:latin typeface="Galano Grotesque" pitchFamily="2" charset="77"/>
              </a:rPr>
              <a:t>:  </a:t>
            </a:r>
          </a:p>
          <a:p>
            <a:pPr algn="l" rtl="0" fontAlgn="base"/>
            <a:endParaRPr lang="en-US" sz="1400" b="0" i="0" dirty="0">
              <a:solidFill>
                <a:srgbClr val="000000"/>
              </a:solidFill>
              <a:effectLst/>
              <a:latin typeface="Galano Grotesque" pitchFamily="2" charset="77"/>
            </a:endParaRP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28%</a:t>
            </a:r>
            <a:r>
              <a:rPr lang="en-US" sz="1400" b="0" i="0" dirty="0">
                <a:solidFill>
                  <a:srgbClr val="000000"/>
                </a:solidFill>
                <a:effectLst/>
                <a:latin typeface="Galano Grotesque" pitchFamily="2" charset="77"/>
              </a:rPr>
              <a:t> of parents and carers </a:t>
            </a:r>
            <a:r>
              <a:rPr lang="en-US" sz="1400" b="1" i="0" dirty="0">
                <a:solidFill>
                  <a:srgbClr val="000000"/>
                </a:solidFill>
                <a:effectLst/>
                <a:latin typeface="Galano Grotesque" pitchFamily="2" charset="77"/>
              </a:rPr>
              <a:t>don’t find reading with their child easy</a:t>
            </a:r>
            <a:r>
              <a:rPr lang="en-US" sz="1400" b="0" i="0" dirty="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21%</a:t>
            </a:r>
            <a:r>
              <a:rPr lang="en-US" sz="1400" b="0" i="0" dirty="0">
                <a:solidFill>
                  <a:srgbClr val="000000"/>
                </a:solidFill>
                <a:effectLst/>
                <a:latin typeface="Galano Grotesque" pitchFamily="2" charset="77"/>
              </a:rPr>
              <a:t> of parents and carers </a:t>
            </a:r>
            <a:r>
              <a:rPr lang="en-US" sz="1400" b="1" i="0" dirty="0">
                <a:solidFill>
                  <a:srgbClr val="000000"/>
                </a:solidFill>
                <a:effectLst/>
                <a:latin typeface="Galano Grotesque" pitchFamily="2" charset="77"/>
              </a:rPr>
              <a:t>don’t feel confident choosing books</a:t>
            </a:r>
            <a:r>
              <a:rPr lang="en-US" sz="1400" b="0" i="0" dirty="0">
                <a:solidFill>
                  <a:srgbClr val="000000"/>
                </a:solidFill>
                <a:effectLst/>
                <a:latin typeface="Galano Grotesque" pitchFamily="2" charset="77"/>
              </a:rPr>
              <a:t> that their child will enjoy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20%</a:t>
            </a:r>
            <a:r>
              <a:rPr lang="en-US" sz="1400" b="0" i="0" dirty="0">
                <a:solidFill>
                  <a:srgbClr val="000000"/>
                </a:solidFill>
                <a:effectLst/>
                <a:latin typeface="Galano Grotesque" pitchFamily="2" charset="77"/>
              </a:rPr>
              <a:t> of parents and carers say they don’t read with their child due to</a:t>
            </a:r>
            <a:r>
              <a:rPr lang="en-US" sz="1400" b="1" i="0" dirty="0">
                <a:solidFill>
                  <a:srgbClr val="000000"/>
                </a:solidFill>
                <a:effectLst/>
                <a:latin typeface="Galano Grotesque" pitchFamily="2" charset="77"/>
              </a:rPr>
              <a:t> a lack of time</a:t>
            </a:r>
            <a:r>
              <a:rPr lang="en-US" sz="1400" b="0" i="0" dirty="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dirty="0">
                <a:solidFill>
                  <a:srgbClr val="000000"/>
                </a:solidFill>
                <a:latin typeface="Galano Grotesque" pitchFamily="2" charset="77"/>
              </a:rPr>
              <a:t>95% </a:t>
            </a:r>
            <a:r>
              <a:rPr lang="en-US" sz="1400" dirty="0">
                <a:solidFill>
                  <a:srgbClr val="000000"/>
                </a:solidFill>
                <a:latin typeface="Galano Grotesque" pitchFamily="2" charset="77"/>
              </a:rPr>
              <a:t>of parents and carers </a:t>
            </a:r>
            <a:r>
              <a:rPr lang="en-US" sz="1400" b="1" dirty="0">
                <a:solidFill>
                  <a:srgbClr val="000000"/>
                </a:solidFill>
                <a:latin typeface="Galano Grotesque" pitchFamily="2" charset="77"/>
              </a:rPr>
              <a:t>see reading as important </a:t>
            </a:r>
            <a:r>
              <a:rPr lang="en-US" sz="1400" dirty="0">
                <a:solidFill>
                  <a:srgbClr val="000000"/>
                </a:solidFill>
                <a:latin typeface="Galano Grotesque" pitchFamily="2" charset="77"/>
              </a:rPr>
              <a:t>for their child </a:t>
            </a:r>
            <a:endParaRPr lang="en-US" sz="1400" b="0" i="0" dirty="0">
              <a:solidFill>
                <a:srgbClr val="000000"/>
              </a:solidFill>
              <a:effectLst/>
              <a:latin typeface="Galano Grotesque" pitchFamily="2" charset="77"/>
            </a:endParaRPr>
          </a:p>
        </p:txBody>
      </p:sp>
    </p:spTree>
    <p:extLst>
      <p:ext uri="{BB962C8B-B14F-4D97-AF65-F5344CB8AC3E}">
        <p14:creationId xmlns:p14="http://schemas.microsoft.com/office/powerpoint/2010/main" val="287342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8C63-6AC3-A5D7-0D16-BBCC4DEC8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59" y="441071"/>
            <a:ext cx="11871161" cy="808492"/>
          </a:xfrm>
        </p:spPr>
        <p:txBody>
          <a:bodyPr/>
          <a:lstStyle/>
          <a:p>
            <a:r>
              <a:rPr lang="en-US" err="1">
                <a:latin typeface="Galano Grotesque"/>
                <a:cs typeface="Arial"/>
              </a:rPr>
              <a:t>BookTrust’s</a:t>
            </a:r>
            <a:r>
              <a:rPr lang="en-US">
                <a:latin typeface="Galano Grotesque"/>
                <a:cs typeface="Arial"/>
              </a:rPr>
              <a:t> Early Years Reading Journey</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67153" y="1249563"/>
            <a:ext cx="9522069" cy="707245"/>
          </a:xfrm>
          <a:prstGeom prst="rect">
            <a:avLst/>
          </a:prstGeom>
          <a:noFill/>
        </p:spPr>
        <p:txBody>
          <a:bodyPr wrap="square" lIns="91440" tIns="45720" rIns="91440" bIns="45720" anchor="t">
            <a:spAutoFit/>
          </a:bodyPr>
          <a:lstStyle/>
          <a:p>
            <a:pPr algn="l" rtl="0" fontAlgn="base">
              <a:lnSpc>
                <a:spcPts val="2500"/>
              </a:lnSpc>
            </a:pPr>
            <a:r>
              <a:rPr lang="en-US" sz="1400" b="0" i="0" err="1">
                <a:solidFill>
                  <a:srgbClr val="000000"/>
                </a:solidFill>
                <a:effectLst/>
                <a:latin typeface="Galano Grotesque"/>
              </a:rPr>
              <a:t>BookTrust’s</a:t>
            </a:r>
            <a:r>
              <a:rPr lang="en-US" sz="1400" b="0" i="0">
                <a:solidFill>
                  <a:srgbClr val="000000"/>
                </a:solidFill>
                <a:effectLst/>
                <a:latin typeface="Galano Grotesque"/>
              </a:rPr>
              <a:t> Early Years Reading Journey has been designed in collaboration with partners and families to encourage a love of books, stories and rhymes in children from as young an age as possible</a:t>
            </a:r>
            <a:r>
              <a:rPr lang="en-US" sz="1400">
                <a:solidFill>
                  <a:srgbClr val="000000"/>
                </a:solidFill>
                <a:latin typeface="Galano Grotesque"/>
              </a:rPr>
              <a:t>.</a:t>
            </a:r>
            <a:endParaRPr lang="en-US" sz="1400" b="0" i="0">
              <a:solidFill>
                <a:srgbClr val="000000"/>
              </a:solidFill>
              <a:effectLst/>
              <a:latin typeface="Galano Grotesque" pitchFamily="2" charset="77"/>
            </a:endParaRPr>
          </a:p>
        </p:txBody>
      </p:sp>
      <p:pic>
        <p:nvPicPr>
          <p:cNvPr id="6" name="Picture 5">
            <a:extLst>
              <a:ext uri="{FF2B5EF4-FFF2-40B4-BE49-F238E27FC236}">
                <a16:creationId xmlns:a16="http://schemas.microsoft.com/office/drawing/2014/main" id="{18F27263-1006-9807-A167-03E6F98ED65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8528" y="1966747"/>
            <a:ext cx="7014944" cy="3769017"/>
          </a:xfrm>
          <a:prstGeom prst="rect">
            <a:avLst/>
          </a:prstGeom>
        </p:spPr>
      </p:pic>
    </p:spTree>
    <p:extLst>
      <p:ext uri="{BB962C8B-B14F-4D97-AF65-F5344CB8AC3E}">
        <p14:creationId xmlns:p14="http://schemas.microsoft.com/office/powerpoint/2010/main" val="56480758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0B3084-1CB1-1922-F10F-FAE820EEA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a:bodyPr>
          <a:lstStyle/>
          <a:p>
            <a:r>
              <a:rPr lang="en-US" err="1">
                <a:latin typeface="Galano Grotesque"/>
                <a:cs typeface="Arial"/>
              </a:rPr>
              <a:t>Bookstart</a:t>
            </a:r>
            <a:r>
              <a:rPr lang="en-US">
                <a:latin typeface="Galano Grotesque"/>
                <a:cs typeface="Arial"/>
              </a:rPr>
              <a:t> Toddler &amp; </a:t>
            </a:r>
            <a:r>
              <a:rPr lang="en-US" err="1">
                <a:latin typeface="Galano Grotesque"/>
                <a:cs typeface="Arial"/>
              </a:rPr>
              <a:t>Bookstart</a:t>
            </a:r>
            <a:r>
              <a:rPr lang="en-US">
                <a:latin typeface="Galano Grotesque"/>
                <a:cs typeface="Arial"/>
              </a:rPr>
              <a:t> Pre-schooler</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40777" y="1047028"/>
            <a:ext cx="10257660" cy="3831818"/>
          </a:xfrm>
          <a:prstGeom prst="rect">
            <a:avLst/>
          </a:prstGeom>
          <a:noFill/>
        </p:spPr>
        <p:txBody>
          <a:bodyPr wrap="square" lIns="91440" tIns="45720" rIns="91440" bIns="45720" anchor="t">
            <a:spAutoFit/>
          </a:bodyPr>
          <a:lstStyle/>
          <a:p>
            <a:pPr marL="285750" indent="-285750" fontAlgn="base">
              <a:spcBef>
                <a:spcPts val="600"/>
              </a:spcBef>
              <a:spcAft>
                <a:spcPts val="1200"/>
              </a:spcAft>
              <a:buFont typeface="Arial" panose="020B0604020202020204" pitchFamily="34" charset="0"/>
              <a:buChar char="•"/>
            </a:pPr>
            <a:r>
              <a:rPr lang="en-US" sz="1400" b="0" i="0" dirty="0" err="1">
                <a:effectLst/>
                <a:latin typeface="Galano Grotesque"/>
              </a:rPr>
              <a:t>Bookstart</a:t>
            </a:r>
            <a:r>
              <a:rPr lang="en-US" sz="1400" b="0" i="0" dirty="0">
                <a:effectLst/>
                <a:latin typeface="Galano Grotesque"/>
              </a:rPr>
              <a:t> Toddler and Pre-schooler launched as a pilot in June 2022</a:t>
            </a:r>
            <a:r>
              <a:rPr lang="en-US" sz="1400" dirty="0">
                <a:latin typeface="Galano Grotesque"/>
              </a:rPr>
              <a:t> and are now a core part of </a:t>
            </a:r>
            <a:r>
              <a:rPr lang="en-US" sz="1400" dirty="0" err="1">
                <a:latin typeface="Galano Grotesque"/>
              </a:rPr>
              <a:t>BookTrust's</a:t>
            </a:r>
            <a:r>
              <a:rPr lang="en-US" sz="1400" dirty="0">
                <a:latin typeface="Galano Grotesque"/>
              </a:rPr>
              <a:t> early years reading journey</a:t>
            </a:r>
            <a:endParaRPr lang="en-US" sz="1400" b="0" i="0" dirty="0">
              <a:effectLst/>
              <a:latin typeface="Galano Grotesque" pitchFamily="2" charset="77"/>
            </a:endParaRPr>
          </a:p>
          <a:p>
            <a:pPr marL="285750" indent="-285750" algn="l" rtl="0" fontAlgn="base">
              <a:spcBef>
                <a:spcPts val="600"/>
              </a:spcBef>
              <a:spcAft>
                <a:spcPts val="1200"/>
              </a:spcAft>
              <a:buFont typeface="Arial" panose="020B0604020202020204" pitchFamily="34" charset="0"/>
              <a:buChar char="•"/>
            </a:pPr>
            <a:r>
              <a:rPr lang="en-US" sz="1400" b="0" i="0" dirty="0">
                <a:effectLst/>
                <a:latin typeface="Galano Grotesque"/>
              </a:rPr>
              <a:t>The target audience for these resources is lower income families with children aged 1-4, who may need more help to make shared reading a regular part of their lives  </a:t>
            </a:r>
          </a:p>
          <a:p>
            <a:pPr marL="285750" indent="-285750" algn="l" rtl="0" fontAlgn="base">
              <a:spcBef>
                <a:spcPts val="600"/>
              </a:spcBef>
              <a:spcAft>
                <a:spcPts val="1200"/>
              </a:spcAft>
              <a:buFont typeface="Arial" panose="020B0604020202020204" pitchFamily="34" charset="0"/>
              <a:buChar char="•"/>
            </a:pPr>
            <a:r>
              <a:rPr lang="en-US" sz="1400" b="0" i="0" dirty="0" err="1">
                <a:effectLst/>
                <a:latin typeface="Galano Grotesque"/>
              </a:rPr>
              <a:t>BookTrust’s</a:t>
            </a:r>
            <a:r>
              <a:rPr lang="en-US" sz="1400" b="0" i="0" dirty="0">
                <a:effectLst/>
                <a:latin typeface="Galano Grotesque"/>
              </a:rPr>
              <a:t> research tells us that whilst most families in this group know reading is important, many face barriers in making re</a:t>
            </a:r>
            <a:r>
              <a:rPr lang="en-US" sz="1400" dirty="0">
                <a:latin typeface="Galano Grotesque"/>
              </a:rPr>
              <a:t>ading together a regular part of daily life</a:t>
            </a:r>
          </a:p>
          <a:p>
            <a:pPr marL="285750" indent="-285750" algn="l" rtl="0" fontAlgn="base">
              <a:spcBef>
                <a:spcPts val="600"/>
              </a:spcBef>
              <a:spcAft>
                <a:spcPts val="1200"/>
              </a:spcAft>
              <a:buFont typeface="Arial" panose="020B0604020202020204" pitchFamily="34" charset="0"/>
              <a:buChar char="•"/>
            </a:pPr>
            <a:r>
              <a:rPr lang="en-US" sz="1400" b="0" i="0" dirty="0">
                <a:effectLst/>
                <a:latin typeface="Galano Grotesque"/>
              </a:rPr>
              <a:t>BookTrust developed this </a:t>
            </a:r>
            <a:r>
              <a:rPr lang="en-US" sz="1400" b="0" i="0" dirty="0" err="1">
                <a:effectLst/>
                <a:latin typeface="Galano Grotesque"/>
              </a:rPr>
              <a:t>programme</a:t>
            </a:r>
            <a:r>
              <a:rPr lang="en-US" sz="1400" b="0" i="0" dirty="0">
                <a:effectLst/>
                <a:latin typeface="Galano Grotesque"/>
              </a:rPr>
              <a:t> in close collaboration with families from its target groups, and expert partners </a:t>
            </a:r>
          </a:p>
          <a:p>
            <a:pPr marL="285750" indent="-285750" algn="l" rtl="0" fontAlgn="base">
              <a:spcBef>
                <a:spcPts val="600"/>
              </a:spcBef>
              <a:spcAft>
                <a:spcPts val="1200"/>
              </a:spcAft>
              <a:buFont typeface="Arial" panose="020B0604020202020204" pitchFamily="34" charset="0"/>
              <a:buChar char="•"/>
            </a:pPr>
            <a:r>
              <a:rPr lang="en-US" sz="1400" b="0" i="0" dirty="0">
                <a:effectLst/>
                <a:latin typeface="Galano Grotesque"/>
              </a:rPr>
              <a:t>BookTrust has worked with local authorities to identify over 6,000 delivery partners across England, Wales and Northern Ireland, including nurseries, children’s </a:t>
            </a:r>
            <a:r>
              <a:rPr lang="en-US" sz="1400" b="0" i="0" dirty="0" err="1">
                <a:effectLst/>
                <a:latin typeface="Galano Grotesque"/>
              </a:rPr>
              <a:t>centres</a:t>
            </a:r>
            <a:r>
              <a:rPr lang="en-US" sz="1400" b="0" i="0" dirty="0">
                <a:effectLst/>
                <a:latin typeface="Galano Grotesque"/>
              </a:rPr>
              <a:t>, libraries, health visiting teams and charities and community </a:t>
            </a:r>
            <a:r>
              <a:rPr lang="en-US" sz="1400" b="0" i="0" dirty="0" err="1">
                <a:effectLst/>
                <a:latin typeface="Galano Grotesque"/>
              </a:rPr>
              <a:t>organisations</a:t>
            </a:r>
            <a:r>
              <a:rPr lang="en-US" sz="1400" b="0" i="0" dirty="0">
                <a:effectLst/>
                <a:latin typeface="Galano Grotesque"/>
              </a:rPr>
              <a:t> </a:t>
            </a:r>
          </a:p>
          <a:p>
            <a:pPr marL="285750" indent="-285750" fontAlgn="base">
              <a:spcBef>
                <a:spcPts val="600"/>
              </a:spcBef>
              <a:spcAft>
                <a:spcPts val="1200"/>
              </a:spcAft>
              <a:buFont typeface="Arial" panose="020B0604020202020204" pitchFamily="34" charset="0"/>
              <a:buChar char="•"/>
            </a:pPr>
            <a:r>
              <a:rPr lang="en-US" sz="1400" dirty="0">
                <a:latin typeface="Galano Grotesque"/>
              </a:rPr>
              <a:t>Each </a:t>
            </a:r>
            <a:r>
              <a:rPr lang="en-US" sz="1400" b="0" i="0" dirty="0">
                <a:effectLst/>
                <a:latin typeface="Galano Grotesque"/>
              </a:rPr>
              <a:t>year</a:t>
            </a:r>
            <a:r>
              <a:rPr lang="en-US" sz="1400" dirty="0">
                <a:latin typeface="Galano Grotesque"/>
              </a:rPr>
              <a:t>,  partners support BookTrust to gift </a:t>
            </a:r>
            <a:r>
              <a:rPr lang="en-US" sz="1400" b="0" i="0" dirty="0">
                <a:effectLst/>
                <a:latin typeface="Galano Grotesque"/>
              </a:rPr>
              <a:t>over 390,000 </a:t>
            </a:r>
            <a:r>
              <a:rPr lang="en-US" sz="1400" dirty="0">
                <a:latin typeface="Galano Grotesque"/>
              </a:rPr>
              <a:t>book </a:t>
            </a:r>
            <a:r>
              <a:rPr lang="en-US" sz="1400" b="0" i="0" dirty="0">
                <a:effectLst/>
                <a:latin typeface="Galano Grotesque"/>
              </a:rPr>
              <a:t>packs and resources to families</a:t>
            </a:r>
            <a:endParaRPr lang="en-US" sz="1400" b="0" i="0" dirty="0">
              <a:effectLst/>
              <a:latin typeface="Galano Grotesque"/>
              <a:cs typeface="Arial"/>
            </a:endParaRPr>
          </a:p>
        </p:txBody>
      </p:sp>
    </p:spTree>
    <p:extLst>
      <p:ext uri="{BB962C8B-B14F-4D97-AF65-F5344CB8AC3E}">
        <p14:creationId xmlns:p14="http://schemas.microsoft.com/office/powerpoint/2010/main" val="4217576415"/>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D476F-EEA0-3949-6689-B2B2B46CC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a:bodyPr>
          <a:lstStyle/>
          <a:p>
            <a:r>
              <a:rPr lang="en-US" err="1">
                <a:latin typeface="Galano Grotesque"/>
                <a:cs typeface="Arial"/>
              </a:rPr>
              <a:t>Bookstart</a:t>
            </a:r>
            <a:r>
              <a:rPr lang="en-US">
                <a:latin typeface="Galano Grotesque"/>
                <a:cs typeface="Arial"/>
              </a:rPr>
              <a:t> Toddler &amp; </a:t>
            </a:r>
            <a:r>
              <a:rPr lang="en-US" err="1">
                <a:latin typeface="Galano Grotesque"/>
                <a:cs typeface="Arial"/>
              </a:rPr>
              <a:t>Bookstart</a:t>
            </a:r>
            <a:r>
              <a:rPr lang="en-US">
                <a:latin typeface="Galano Grotesque"/>
                <a:cs typeface="Arial"/>
              </a:rPr>
              <a:t> Pre-schooler</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383011" y="1244168"/>
            <a:ext cx="7508630" cy="1358064"/>
          </a:xfrm>
          <a:prstGeom prst="rect">
            <a:avLst/>
          </a:prstGeom>
          <a:noFill/>
        </p:spPr>
        <p:txBody>
          <a:bodyPr wrap="square">
            <a:spAutoFit/>
          </a:bodyPr>
          <a:lstStyle/>
          <a:p>
            <a:pPr algn="l" rtl="0" fontAlgn="base">
              <a:lnSpc>
                <a:spcPct val="150000"/>
              </a:lnSpc>
            </a:pPr>
            <a:r>
              <a:rPr lang="en-US" sz="1400" b="0" i="0" dirty="0">
                <a:solidFill>
                  <a:srgbClr val="000000"/>
                </a:solidFill>
                <a:effectLst/>
                <a:latin typeface="Galano Grotesque" pitchFamily="2" charset="77"/>
              </a:rPr>
              <a:t>Families who responded to </a:t>
            </a:r>
            <a:r>
              <a:rPr lang="en-US" sz="1400" b="0" i="0" dirty="0" err="1">
                <a:solidFill>
                  <a:srgbClr val="000000"/>
                </a:solidFill>
                <a:effectLst/>
                <a:latin typeface="Galano Grotesque" pitchFamily="2" charset="77"/>
              </a:rPr>
              <a:t>BookTrust’s</a:t>
            </a:r>
            <a:r>
              <a:rPr lang="en-US" sz="1400" b="0" i="0" dirty="0">
                <a:solidFill>
                  <a:srgbClr val="000000"/>
                </a:solidFill>
                <a:effectLst/>
                <a:latin typeface="Galano Grotesque" pitchFamily="2" charset="77"/>
              </a:rPr>
              <a:t> Parent and Carer Survey </a:t>
            </a:r>
            <a:br>
              <a:rPr lang="en-US" sz="1400" b="0" i="0" dirty="0">
                <a:solidFill>
                  <a:srgbClr val="000000"/>
                </a:solidFill>
                <a:effectLst/>
                <a:latin typeface="Galano Grotesque" pitchFamily="2" charset="77"/>
              </a:rPr>
            </a:br>
            <a:r>
              <a:rPr lang="en-US" sz="1400" b="0" i="0" dirty="0">
                <a:solidFill>
                  <a:srgbClr val="000000"/>
                </a:solidFill>
                <a:effectLst/>
                <a:latin typeface="Galano Grotesque" pitchFamily="2" charset="77"/>
              </a:rPr>
              <a:t>2023-24 said that sharing the books and activities in their </a:t>
            </a:r>
            <a:br>
              <a:rPr lang="en-US" sz="1400" b="0" i="0" dirty="0">
                <a:solidFill>
                  <a:srgbClr val="000000"/>
                </a:solidFill>
                <a:effectLst/>
                <a:latin typeface="Galano Grotesque" pitchFamily="2" charset="77"/>
              </a:rPr>
            </a:br>
            <a:r>
              <a:rPr lang="en-US" sz="1400" b="0" i="0" dirty="0" err="1">
                <a:solidFill>
                  <a:srgbClr val="000000"/>
                </a:solidFill>
                <a:effectLst/>
                <a:latin typeface="Galano Grotesque" pitchFamily="2" charset="77"/>
              </a:rPr>
              <a:t>Bookstart</a:t>
            </a:r>
            <a:r>
              <a:rPr lang="en-US" sz="1400" b="0" i="0" dirty="0">
                <a:solidFill>
                  <a:srgbClr val="000000"/>
                </a:solidFill>
                <a:effectLst/>
                <a:latin typeface="Galano Grotesque" pitchFamily="2" charset="77"/>
              </a:rPr>
              <a:t> Toddler or Pre-schooler pack has </a:t>
            </a:r>
            <a:r>
              <a:rPr lang="en-US" sz="1400" b="1" i="0" dirty="0">
                <a:solidFill>
                  <a:schemeClr val="accent6"/>
                </a:solidFill>
                <a:effectLst/>
                <a:latin typeface="Galano Grotesque" pitchFamily="2" charset="77"/>
              </a:rPr>
              <a:t>helped them to bond, </a:t>
            </a:r>
            <a:br>
              <a:rPr lang="en-US" sz="1400" b="1" i="0" dirty="0">
                <a:solidFill>
                  <a:schemeClr val="accent6"/>
                </a:solidFill>
                <a:effectLst/>
                <a:latin typeface="Galano Grotesque" pitchFamily="2" charset="77"/>
              </a:rPr>
            </a:br>
            <a:r>
              <a:rPr lang="en-US" sz="1400" b="1" i="0" dirty="0">
                <a:solidFill>
                  <a:schemeClr val="accent6"/>
                </a:solidFill>
                <a:effectLst/>
                <a:latin typeface="Galano Grotesque" pitchFamily="2" charset="77"/>
              </a:rPr>
              <a:t>make memories and encourage interaction</a:t>
            </a:r>
            <a:r>
              <a:rPr lang="en-US" sz="1400" b="0" i="0" dirty="0">
                <a:solidFill>
                  <a:schemeClr val="accent6"/>
                </a:solidFill>
                <a:effectLst/>
                <a:latin typeface="Galano Grotesque" pitchFamily="2" charset="77"/>
              </a:rPr>
              <a:t>:</a:t>
            </a:r>
            <a:endParaRPr lang="en-US" sz="1400" b="0" i="0" dirty="0">
              <a:effectLst/>
              <a:latin typeface="Galano Grotesque" pitchFamily="2" charset="77"/>
            </a:endParaRPr>
          </a:p>
        </p:txBody>
      </p:sp>
      <p:sp>
        <p:nvSpPr>
          <p:cNvPr id="7" name="TextBox 6">
            <a:extLst>
              <a:ext uri="{FF2B5EF4-FFF2-40B4-BE49-F238E27FC236}">
                <a16:creationId xmlns:a16="http://schemas.microsoft.com/office/drawing/2014/main" id="{4F2F1D7F-80D9-21E0-6930-EA9F3BA0C9F8}"/>
              </a:ext>
            </a:extLst>
          </p:cNvPr>
          <p:cNvSpPr txBox="1"/>
          <p:nvPr/>
        </p:nvSpPr>
        <p:spPr>
          <a:xfrm>
            <a:off x="1279708" y="2732850"/>
            <a:ext cx="6368644" cy="3247043"/>
          </a:xfrm>
          <a:prstGeom prst="rect">
            <a:avLst/>
          </a:prstGeom>
          <a:noFill/>
        </p:spPr>
        <p:txBody>
          <a:bodyPr wrap="square" lIns="91440" tIns="45720" rIns="91440" bIns="45720" rtlCol="0" anchor="t">
            <a:spAutoFit/>
          </a:bodyPr>
          <a:lstStyle/>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a:rPr>
              <a:t>96% </a:t>
            </a:r>
            <a:r>
              <a:rPr lang="en-US" sz="1400" b="0" i="0" dirty="0">
                <a:solidFill>
                  <a:srgbClr val="000000"/>
                </a:solidFill>
                <a:effectLst/>
                <a:latin typeface="Galano Grotesque"/>
              </a:rPr>
              <a:t>said that their child</a:t>
            </a:r>
            <a:r>
              <a:rPr lang="en-US" sz="1400" b="1" i="0" dirty="0">
                <a:solidFill>
                  <a:srgbClr val="000000"/>
                </a:solidFill>
                <a:effectLst/>
                <a:latin typeface="Galano Grotesque"/>
              </a:rPr>
              <a:t> enjoyed using the pack</a:t>
            </a:r>
            <a:r>
              <a:rPr lang="en-US" sz="1400" b="0" i="0" dirty="0">
                <a:solidFill>
                  <a:srgbClr val="000000"/>
                </a:solidFill>
                <a:effectLst/>
                <a:latin typeface="Galano Grotesque"/>
              </a:rPr>
              <a:t> </a:t>
            </a:r>
          </a:p>
          <a:p>
            <a:pPr marL="285750" indent="-285750" fontAlgn="base">
              <a:lnSpc>
                <a:spcPct val="150000"/>
              </a:lnSpc>
              <a:buFont typeface="Arial" panose="020B0604020202020204" pitchFamily="34" charset="0"/>
              <a:buChar char="•"/>
            </a:pPr>
            <a:r>
              <a:rPr lang="en-US" sz="1400" b="1" dirty="0">
                <a:solidFill>
                  <a:srgbClr val="000000"/>
                </a:solidFill>
                <a:latin typeface="Galano Grotesque"/>
              </a:rPr>
              <a:t>79</a:t>
            </a:r>
            <a:r>
              <a:rPr lang="en-US" sz="1400" b="1" i="0" dirty="0">
                <a:solidFill>
                  <a:srgbClr val="000000"/>
                </a:solidFill>
                <a:effectLst/>
                <a:latin typeface="Galano Grotesque"/>
              </a:rPr>
              <a:t>%</a:t>
            </a:r>
            <a:r>
              <a:rPr lang="en-US" sz="1400" dirty="0">
                <a:solidFill>
                  <a:srgbClr val="000000"/>
                </a:solidFill>
                <a:latin typeface="Galano Grotesque"/>
              </a:rPr>
              <a:t> of families</a:t>
            </a:r>
            <a:r>
              <a:rPr lang="en-US" sz="1400" b="1" dirty="0">
                <a:solidFill>
                  <a:srgbClr val="000000"/>
                </a:solidFill>
                <a:latin typeface="Galano Grotesque"/>
              </a:rPr>
              <a:t> learnt something </a:t>
            </a:r>
            <a:r>
              <a:rPr lang="en-US" sz="1400" b="1" i="0" dirty="0">
                <a:solidFill>
                  <a:srgbClr val="000000"/>
                </a:solidFill>
                <a:effectLst/>
                <a:latin typeface="Galano Grotesque"/>
              </a:rPr>
              <a:t>new </a:t>
            </a:r>
            <a:r>
              <a:rPr lang="en-US" sz="1400" b="1" dirty="0">
                <a:solidFill>
                  <a:srgbClr val="000000"/>
                </a:solidFill>
                <a:latin typeface="Galano Grotesque"/>
              </a:rPr>
              <a:t>about different </a:t>
            </a:r>
            <a:br>
              <a:rPr lang="en-US" sz="1400" b="1" dirty="0">
                <a:latin typeface="Galano Grotesque"/>
              </a:rPr>
            </a:br>
            <a:r>
              <a:rPr lang="en-US" sz="1400" b="1" dirty="0">
                <a:solidFill>
                  <a:srgbClr val="000000"/>
                </a:solidFill>
                <a:latin typeface="Galano Grotesque"/>
              </a:rPr>
              <a:t>ways to share stories </a:t>
            </a:r>
            <a:r>
              <a:rPr lang="en-US" sz="1400" dirty="0">
                <a:solidFill>
                  <a:srgbClr val="000000"/>
                </a:solidFill>
                <a:latin typeface="Galano Grotesque"/>
              </a:rPr>
              <a:t>together </a:t>
            </a:r>
            <a:endParaRPr lang="en-US" sz="1400" b="0" i="0" dirty="0">
              <a:solidFill>
                <a:srgbClr val="000000"/>
              </a:solidFill>
              <a:effectLst/>
              <a:latin typeface="Galano Grotesque" pitchFamily="2" charset="77"/>
            </a:endParaRP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a:rPr>
              <a:t>77% </a:t>
            </a:r>
            <a:r>
              <a:rPr lang="en-US" sz="1400" i="0" dirty="0">
                <a:solidFill>
                  <a:srgbClr val="000000"/>
                </a:solidFill>
                <a:effectLst/>
                <a:latin typeface="Galano Grotesque"/>
              </a:rPr>
              <a:t>said the pack made them </a:t>
            </a:r>
            <a:r>
              <a:rPr lang="en-US" sz="1400" b="1" i="0" dirty="0">
                <a:solidFill>
                  <a:srgbClr val="000000"/>
                </a:solidFill>
                <a:effectLst/>
                <a:latin typeface="Galano Grotesque"/>
              </a:rPr>
              <a:t>feel more confident</a:t>
            </a:r>
            <a:r>
              <a:rPr lang="en-US" sz="1400" i="0" dirty="0">
                <a:solidFill>
                  <a:srgbClr val="000000"/>
                </a:solidFill>
                <a:effectLst/>
                <a:latin typeface="Galano Grotesque"/>
              </a:rPr>
              <a:t> about reading and sharing stories with their </a:t>
            </a:r>
            <a:r>
              <a:rPr lang="en-US" sz="1400" dirty="0">
                <a:solidFill>
                  <a:srgbClr val="000000"/>
                </a:solidFill>
                <a:latin typeface="Galano Grotesque"/>
              </a:rPr>
              <a:t>children</a:t>
            </a:r>
            <a:endParaRPr lang="en-US" sz="1400" b="0" i="0" dirty="0">
              <a:solidFill>
                <a:srgbClr val="000000"/>
              </a:solidFill>
              <a:effectLst/>
              <a:latin typeface="Galano Grotesque"/>
            </a:endParaRP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a:rPr>
              <a:t>66%</a:t>
            </a:r>
            <a:r>
              <a:rPr lang="en-US" sz="1400" b="0" i="0" dirty="0">
                <a:solidFill>
                  <a:srgbClr val="000000"/>
                </a:solidFill>
                <a:effectLst/>
                <a:latin typeface="Galano Grotesque"/>
              </a:rPr>
              <a:t> of families said that the pack prompted them to </a:t>
            </a:r>
            <a:br>
              <a:rPr lang="en-US" sz="1400" b="0" i="0" dirty="0">
                <a:effectLst/>
                <a:latin typeface="Galano Grotesque" pitchFamily="2" charset="77"/>
              </a:rPr>
            </a:br>
            <a:r>
              <a:rPr lang="en-US" sz="1400" b="1" i="0" dirty="0">
                <a:solidFill>
                  <a:srgbClr val="000000"/>
                </a:solidFill>
                <a:effectLst/>
                <a:latin typeface="Galano Grotesque"/>
              </a:rPr>
              <a:t>visit their local library</a:t>
            </a:r>
            <a:r>
              <a:rPr lang="en-US" sz="1400" b="0" i="0" dirty="0">
                <a:solidFill>
                  <a:srgbClr val="000000"/>
                </a:solidFill>
                <a:effectLst/>
                <a:latin typeface="Galano Grotesque"/>
              </a:rPr>
              <a:t> </a:t>
            </a:r>
          </a:p>
          <a:p>
            <a:pPr marL="285750" indent="-285750" algn="l" rtl="0" fontAlgn="base">
              <a:lnSpc>
                <a:spcPct val="150000"/>
              </a:lnSpc>
              <a:buFont typeface="Arial" panose="020B0604020202020204" pitchFamily="34" charset="0"/>
              <a:buChar char="•"/>
            </a:pPr>
            <a:r>
              <a:rPr lang="en-US" sz="1400" b="1" dirty="0">
                <a:solidFill>
                  <a:srgbClr val="000000"/>
                </a:solidFill>
                <a:latin typeface="Galano Grotesque"/>
              </a:rPr>
              <a:t>71% </a:t>
            </a:r>
            <a:r>
              <a:rPr lang="en-US" sz="1400" dirty="0">
                <a:solidFill>
                  <a:srgbClr val="000000"/>
                </a:solidFill>
                <a:latin typeface="Galano Grotesque"/>
              </a:rPr>
              <a:t>said their child had learned new words from using the books and activities in the pack</a:t>
            </a:r>
            <a:endParaRPr lang="en-US" sz="1400" b="1" i="0" dirty="0">
              <a:solidFill>
                <a:srgbClr val="000000"/>
              </a:solidFill>
              <a:effectLst/>
              <a:latin typeface="Galano Grotesque"/>
            </a:endParaRPr>
          </a:p>
          <a:p>
            <a:pPr algn="ctr"/>
            <a:endParaRPr lang="en-US" sz="1600" dirty="0">
              <a:latin typeface="Galano Grotesque" pitchFamily="2" charset="77"/>
            </a:endParaRPr>
          </a:p>
        </p:txBody>
      </p:sp>
      <p:pic>
        <p:nvPicPr>
          <p:cNvPr id="4" name="Picture 3" descr="Bookstart Toddler Pack">
            <a:extLst>
              <a:ext uri="{FF2B5EF4-FFF2-40B4-BE49-F238E27FC236}">
                <a16:creationId xmlns:a16="http://schemas.microsoft.com/office/drawing/2014/main" id="{5BE78103-7419-A0D1-82D7-656DF7B57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4541" y="872997"/>
            <a:ext cx="4512763" cy="2516242"/>
          </a:xfrm>
          <a:prstGeom prst="rect">
            <a:avLst/>
          </a:prstGeom>
        </p:spPr>
      </p:pic>
      <p:pic>
        <p:nvPicPr>
          <p:cNvPr id="9" name="Picture 8" descr="Bookstart Pre-schooler Pack ">
            <a:extLst>
              <a:ext uri="{FF2B5EF4-FFF2-40B4-BE49-F238E27FC236}">
                <a16:creationId xmlns:a16="http://schemas.microsoft.com/office/drawing/2014/main" id="{4A65DC9C-1F4A-6708-219E-B27EDE039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4543" y="3381598"/>
            <a:ext cx="4512761" cy="2516241"/>
          </a:xfrm>
          <a:prstGeom prst="rect">
            <a:avLst/>
          </a:prstGeom>
        </p:spPr>
      </p:pic>
    </p:spTree>
    <p:extLst>
      <p:ext uri="{BB962C8B-B14F-4D97-AF65-F5344CB8AC3E}">
        <p14:creationId xmlns:p14="http://schemas.microsoft.com/office/powerpoint/2010/main" val="137181348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FCA30-F198-45B3-98D5-17890D24E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pic>
        <p:nvPicPr>
          <p:cNvPr id="7" name="Picture 6">
            <a:extLst>
              <a:ext uri="{FF2B5EF4-FFF2-40B4-BE49-F238E27FC236}">
                <a16:creationId xmlns:a16="http://schemas.microsoft.com/office/drawing/2014/main" id="{C1D6850F-D008-1286-ACC6-BB2BE556AE0D}"/>
              </a:ext>
              <a:ext uri="{C183D7F6-B498-43B3-948B-1728B52AA6E4}">
                <adec:decorative xmlns:adec="http://schemas.microsoft.com/office/drawing/2017/decorative" val="1"/>
              </a:ext>
            </a:extLst>
          </p:cNvPr>
          <p:cNvPicPr>
            <a:picLocks noChangeAspect="1"/>
          </p:cNvPicPr>
          <p:nvPr/>
        </p:nvPicPr>
        <p:blipFill rotWithShape="1">
          <a:blip r:embed="rId4"/>
          <a:srcRect l="61874" t="31456" r="16471" b="22535"/>
          <a:stretch/>
        </p:blipFill>
        <p:spPr>
          <a:xfrm>
            <a:off x="2013396" y="908098"/>
            <a:ext cx="3747738" cy="4976672"/>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dirty="0">
                <a:latin typeface="Galano Grotesque"/>
                <a:cs typeface="Arial"/>
              </a:rPr>
              <a:t>Early Years: Resources for Parents</a:t>
            </a:r>
            <a:endParaRPr lang="en-US" dirty="0"/>
          </a:p>
        </p:txBody>
      </p:sp>
      <p:sp>
        <p:nvSpPr>
          <p:cNvPr id="10" name="TextBox 9">
            <a:extLst>
              <a:ext uri="{FF2B5EF4-FFF2-40B4-BE49-F238E27FC236}">
                <a16:creationId xmlns:a16="http://schemas.microsoft.com/office/drawing/2014/main" id="{60B30868-EBD0-85BF-B64F-83B90578948B}"/>
              </a:ext>
            </a:extLst>
          </p:cNvPr>
          <p:cNvSpPr txBox="1"/>
          <p:nvPr/>
        </p:nvSpPr>
        <p:spPr>
          <a:xfrm>
            <a:off x="6001881" y="1952313"/>
            <a:ext cx="5306071" cy="2953373"/>
          </a:xfrm>
          <a:prstGeom prst="rect">
            <a:avLst/>
          </a:prstGeom>
          <a:noFill/>
        </p:spPr>
        <p:txBody>
          <a:bodyPr wrap="square" lIns="91440" tIns="45720" rIns="91440" bIns="45720" anchor="t">
            <a:spAutoFit/>
          </a:bodyPr>
          <a:lstStyle/>
          <a:p>
            <a:pPr>
              <a:lnSpc>
                <a:spcPts val="2500"/>
              </a:lnSpc>
            </a:pPr>
            <a:r>
              <a:rPr lang="en-US" sz="1400">
                <a:solidFill>
                  <a:srgbClr val="000000"/>
                </a:solidFill>
                <a:latin typeface="Galano Grotesque" pitchFamily="2" charset="77"/>
              </a:rPr>
              <a:t>Alongside </a:t>
            </a:r>
            <a:r>
              <a:rPr lang="en-US" sz="1400" b="0" i="0">
                <a:solidFill>
                  <a:srgbClr val="000000"/>
                </a:solidFill>
                <a:effectLst/>
                <a:latin typeface="Galano Grotesque" pitchFamily="2" charset="77"/>
              </a:rPr>
              <a:t>the physical packs, </a:t>
            </a:r>
            <a:r>
              <a:rPr lang="en-US" sz="1400" err="1">
                <a:solidFill>
                  <a:srgbClr val="000000"/>
                </a:solidFill>
                <a:latin typeface="Galano Grotesque" pitchFamily="2" charset="77"/>
              </a:rPr>
              <a:t>BookTrust</a:t>
            </a:r>
            <a:r>
              <a:rPr lang="en-US" sz="1400">
                <a:solidFill>
                  <a:srgbClr val="000000"/>
                </a:solidFill>
                <a:latin typeface="Galano Grotesque" pitchFamily="2" charset="77"/>
              </a:rPr>
              <a:t> has also created</a:t>
            </a:r>
            <a:r>
              <a:rPr lang="en-US" sz="1400" b="0" i="0">
                <a:solidFill>
                  <a:srgbClr val="000000"/>
                </a:solidFill>
                <a:effectLst/>
                <a:latin typeface="Galano Grotesque" pitchFamily="2" charset="77"/>
              </a:rPr>
              <a:t> a digital Family Hub.</a:t>
            </a:r>
            <a:endParaRPr lang="en-US" sz="1400">
              <a:latin typeface="Galano Grotesque" pitchFamily="2" charset="77"/>
            </a:endParaRPr>
          </a:p>
          <a:p>
            <a:pPr algn="l" rtl="0" fontAlgn="base">
              <a:lnSpc>
                <a:spcPts val="2500"/>
              </a:lnSpc>
            </a:pPr>
            <a:endParaRPr lang="en-US" sz="1400">
              <a:solidFill>
                <a:srgbClr val="000000"/>
              </a:solidFill>
              <a:latin typeface="Galano Grotesque" pitchFamily="2" charset="77"/>
            </a:endParaRPr>
          </a:p>
          <a:p>
            <a:pPr fontAlgn="base">
              <a:lnSpc>
                <a:spcPts val="2500"/>
              </a:lnSpc>
            </a:pPr>
            <a:r>
              <a:rPr lang="en-US" sz="1400" b="0" i="0">
                <a:solidFill>
                  <a:srgbClr val="000000"/>
                </a:solidFill>
                <a:effectLst/>
                <a:latin typeface="Galano Grotesque" pitchFamily="2" charset="77"/>
              </a:rPr>
              <a:t>Here, families can find </a:t>
            </a:r>
            <a:r>
              <a:rPr lang="en-US" sz="1400">
                <a:solidFill>
                  <a:srgbClr val="000000"/>
                </a:solidFill>
                <a:latin typeface="Galano Grotesque" pitchFamily="2" charset="77"/>
              </a:rPr>
              <a:t>further </a:t>
            </a:r>
            <a:r>
              <a:rPr lang="en-US" sz="1400" b="0" i="0">
                <a:solidFill>
                  <a:srgbClr val="000000"/>
                </a:solidFill>
                <a:effectLst/>
                <a:latin typeface="Galano Grotesque" pitchFamily="2" charset="77"/>
              </a:rPr>
              <a:t>activities, read-along videos, book suggestions and advice on reading with their child.</a:t>
            </a:r>
          </a:p>
          <a:p>
            <a:pPr algn="l" rtl="0" fontAlgn="base">
              <a:lnSpc>
                <a:spcPts val="2500"/>
              </a:lnSpc>
            </a:pPr>
            <a:endParaRPr lang="en-US" sz="1400">
              <a:solidFill>
                <a:srgbClr val="000000"/>
              </a:solidFill>
              <a:latin typeface="Galano Grotesque" pitchFamily="2" charset="77"/>
            </a:endParaRPr>
          </a:p>
          <a:p>
            <a:pPr algn="l" rtl="0" fontAlgn="base">
              <a:lnSpc>
                <a:spcPts val="2500"/>
              </a:lnSpc>
            </a:pPr>
            <a:r>
              <a:rPr lang="en-US" sz="1400" b="0" i="0">
                <a:solidFill>
                  <a:srgbClr val="000000"/>
                </a:solidFill>
                <a:effectLst/>
                <a:latin typeface="Galano Grotesque" pitchFamily="2" charset="77"/>
              </a:rPr>
              <a:t>Families can access the Hub via the QR code on the back of their pack, or by going to </a:t>
            </a:r>
            <a:r>
              <a:rPr lang="en-US" sz="1400" b="1" i="0">
                <a:solidFill>
                  <a:schemeClr val="accent1"/>
                </a:solidFill>
                <a:effectLst/>
                <a:latin typeface="Galano Grotesque" pitchFamily="2" charset="77"/>
                <a:hlinkClick r:id="rId5">
                  <a:extLst>
                    <a:ext uri="{A12FA001-AC4F-418D-AE19-62706E023703}">
                      <ahyp:hlinkClr xmlns:ahyp="http://schemas.microsoft.com/office/drawing/2018/hyperlinkcolor" val="tx"/>
                    </a:ext>
                  </a:extLst>
                </a:hlinkClick>
              </a:rPr>
              <a:t>booktrust.org.uk/</a:t>
            </a:r>
            <a:r>
              <a:rPr lang="en-US" sz="1400" b="1" i="0" err="1">
                <a:solidFill>
                  <a:schemeClr val="accent1"/>
                </a:solidFill>
                <a:effectLst/>
                <a:latin typeface="Galano Grotesque" pitchFamily="2" charset="77"/>
                <a:hlinkClick r:id="rId5">
                  <a:extLst>
                    <a:ext uri="{A12FA001-AC4F-418D-AE19-62706E023703}">
                      <ahyp:hlinkClr xmlns:ahyp="http://schemas.microsoft.com/office/drawing/2018/hyperlinkcolor" val="tx"/>
                    </a:ext>
                  </a:extLst>
                </a:hlinkClick>
              </a:rPr>
              <a:t>FamilyHub</a:t>
            </a:r>
            <a:endParaRPr lang="en-US" sz="1400" b="1" i="0">
              <a:solidFill>
                <a:schemeClr val="accent1"/>
              </a:solidFill>
              <a:effectLst/>
              <a:latin typeface="Galano Grotesque" pitchFamily="2" charset="77"/>
            </a:endParaRPr>
          </a:p>
          <a:p>
            <a:pPr algn="l" rtl="0" fontAlgn="base">
              <a:lnSpc>
                <a:spcPct val="150000"/>
              </a:lnSpc>
            </a:pPr>
            <a:endParaRPr lang="en-US" sz="1400" b="0" i="0">
              <a:effectLst/>
              <a:latin typeface="Galano Grotesque" pitchFamily="2" charset="77"/>
            </a:endParaRPr>
          </a:p>
        </p:txBody>
      </p:sp>
    </p:spTree>
    <p:extLst>
      <p:ext uri="{BB962C8B-B14F-4D97-AF65-F5344CB8AC3E}">
        <p14:creationId xmlns:p14="http://schemas.microsoft.com/office/powerpoint/2010/main" val="1594720665"/>
      </p:ext>
    </p:extLst>
  </p:cSld>
  <p:clrMapOvr>
    <a:masterClrMapping/>
  </p:clrMapOvr>
</p:sld>
</file>

<file path=ppt/theme/theme1.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2.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f906fff-e6ae-4fc9-a6dc-af5766e84069">
      <UserInfo>
        <DisplayName>Amy Simpson</DisplayName>
        <AccountId>39</AccountId>
        <AccountType/>
      </UserInfo>
      <UserInfo>
        <DisplayName>Shauni Sanderson</DisplayName>
        <AccountId>19</AccountId>
        <AccountType/>
      </UserInfo>
    </SharedWithUsers>
    <lcf76f155ced4ddcb4097134ff3c332f xmlns="f33319fc-3e55-4125-80bd-45f8ecf51cf4">
      <Terms xmlns="http://schemas.microsoft.com/office/infopath/2007/PartnerControls"/>
    </lcf76f155ced4ddcb4097134ff3c332f>
    <TaxCatchAll xmlns="af906fff-e6ae-4fc9-a6dc-af5766e84069" xsi:nil="true"/>
    <MediaLengthInSeconds xmlns="f33319fc-3e55-4125-80bd-45f8ecf51c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AE58D9480B2B4FBC9D1D8A236E0FFF" ma:contentTypeVersion="15" ma:contentTypeDescription="Create a new document." ma:contentTypeScope="" ma:versionID="ccb98b972238033b3f7c1745fe8419c9">
  <xsd:schema xmlns:xsd="http://www.w3.org/2001/XMLSchema" xmlns:xs="http://www.w3.org/2001/XMLSchema" xmlns:p="http://schemas.microsoft.com/office/2006/metadata/properties" xmlns:ns2="f33319fc-3e55-4125-80bd-45f8ecf51cf4" xmlns:ns3="af906fff-e6ae-4fc9-a6dc-af5766e84069" targetNamespace="http://schemas.microsoft.com/office/2006/metadata/properties" ma:root="true" ma:fieldsID="93c68e17dcc96c7f25db32dd3fdb9f8d" ns2:_="" ns3:_="">
    <xsd:import namespace="f33319fc-3e55-4125-80bd-45f8ecf51cf4"/>
    <xsd:import namespace="af906fff-e6ae-4fc9-a6dc-af5766e84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319fc-3e55-4125-80bd-45f8ecf51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8d9d8c-cff5-4425-be42-cab210788a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906fff-e6ae-4fc9-a6dc-af5766e8406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c53e4b-72a1-463a-9255-0a2c8647f9b3}" ma:internalName="TaxCatchAll" ma:showField="CatchAllData" ma:web="af906fff-e6ae-4fc9-a6dc-af5766e840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CE67B-865E-4BF9-AC1B-925210CC9F01}">
  <ds:schemaRefs>
    <ds:schemaRef ds:uri="http://schemas.microsoft.com/sharepoint/v3/contenttype/forms"/>
  </ds:schemaRefs>
</ds:datastoreItem>
</file>

<file path=customXml/itemProps2.xml><?xml version="1.0" encoding="utf-8"?>
<ds:datastoreItem xmlns:ds="http://schemas.openxmlformats.org/officeDocument/2006/customXml" ds:itemID="{77B8FBA0-73D7-496E-94C0-702F0060D08C}">
  <ds:schemaRefs>
    <ds:schemaRef ds:uri="http://purl.org/dc/terms/"/>
    <ds:schemaRef ds:uri="f33319fc-3e55-4125-80bd-45f8ecf51cf4"/>
    <ds:schemaRef ds:uri="http://schemas.microsoft.com/office/infopath/2007/PartnerControls"/>
    <ds:schemaRef ds:uri="http://www.w3.org/XML/1998/namespace"/>
    <ds:schemaRef ds:uri="http://purl.org/dc/elements/1.1/"/>
    <ds:schemaRef ds:uri="http://purl.org/dc/dcmitype/"/>
    <ds:schemaRef ds:uri="http://schemas.openxmlformats.org/package/2006/metadata/core-properties"/>
    <ds:schemaRef ds:uri="http://schemas.microsoft.com/office/2006/documentManagement/types"/>
    <ds:schemaRef ds:uri="af906fff-e6ae-4fc9-a6dc-af5766e84069"/>
    <ds:schemaRef ds:uri="http://schemas.microsoft.com/office/2006/metadata/properties"/>
  </ds:schemaRefs>
</ds:datastoreItem>
</file>

<file path=customXml/itemProps3.xml><?xml version="1.0" encoding="utf-8"?>
<ds:datastoreItem xmlns:ds="http://schemas.openxmlformats.org/officeDocument/2006/customXml" ds:itemID="{4C4C43ED-FE1A-478A-B4FD-54073F6A959F}">
  <ds:schemaRefs>
    <ds:schemaRef ds:uri="af906fff-e6ae-4fc9-a6dc-af5766e84069"/>
    <ds:schemaRef ds:uri="f33319fc-3e55-4125-80bd-45f8ecf51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170</TotalTime>
  <Words>1423</Words>
  <Application>Microsoft Office PowerPoint</Application>
  <PresentationFormat>Widescreen</PresentationFormat>
  <Paragraphs>116</Paragraphs>
  <Slides>18</Slides>
  <Notes>12</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1_Office Theme</vt:lpstr>
      <vt:lpstr>1_Office Theme</vt:lpstr>
      <vt:lpstr>BookTrust Early Years</vt:lpstr>
      <vt:lpstr>About BookTrust</vt:lpstr>
      <vt:lpstr>About BookTrust</vt:lpstr>
      <vt:lpstr>The benefits of reading</vt:lpstr>
      <vt:lpstr>Reading in the early years</vt:lpstr>
      <vt:lpstr>BookTrust’s Early Years Reading Journey</vt:lpstr>
      <vt:lpstr>Bookstart Toddler &amp; Bookstart Pre-schooler</vt:lpstr>
      <vt:lpstr>Bookstart Toddler &amp; Bookstart Pre-schooler</vt:lpstr>
      <vt:lpstr>Early Years: Resources for Parents</vt:lpstr>
      <vt:lpstr>Resources for Partners – Storyteller Toolkit</vt:lpstr>
      <vt:lpstr>Early Years: Digital Resources for Partners</vt:lpstr>
      <vt:lpstr>Gifting your packs</vt:lpstr>
      <vt:lpstr>Creating an impactful gifting moment</vt:lpstr>
      <vt:lpstr>Creating an impactful gifting moment</vt:lpstr>
      <vt:lpstr>Building confidence to share stories</vt:lpstr>
      <vt:lpstr>Libraries</vt:lpstr>
      <vt:lpstr>Useful links and further information</vt:lpstr>
      <vt:lpstr>Thank you for helping to get children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Caitlin Devine</cp:lastModifiedBy>
  <cp:revision>86</cp:revision>
  <dcterms:created xsi:type="dcterms:W3CDTF">2023-08-02T11:17:37Z</dcterms:created>
  <dcterms:modified xsi:type="dcterms:W3CDTF">2024-08-16T12:09:54Z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0x010100B1AE58D9480B2B4FBC9D1D8A236E0FFF</vt:lpwstr>
  </property>
  <property fmtid="{D5CDD505-2E9C-101B-9397-08002B2CF9AE}" pid="3" name="MediaServiceImageTags">
    <vt:lpwstr/>
  </property>
  <property fmtid="{D5CDD505-2E9C-101B-9397-08002B2CF9AE}" pid="4" name="Order">
    <vt:lpwstr>21600.0000000000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